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0" r:id="rId1"/>
    <p:sldMasterId id="2147483699" r:id="rId2"/>
  </p:sldMasterIdLst>
  <p:sldIdLst>
    <p:sldId id="370" r:id="rId3"/>
    <p:sldId id="316" r:id="rId4"/>
    <p:sldId id="358" r:id="rId5"/>
    <p:sldId id="367" r:id="rId6"/>
    <p:sldId id="359" r:id="rId7"/>
    <p:sldId id="356" r:id="rId8"/>
    <p:sldId id="357" r:id="rId9"/>
    <p:sldId id="364" r:id="rId10"/>
    <p:sldId id="353" r:id="rId11"/>
    <p:sldId id="366" r:id="rId12"/>
    <p:sldId id="352" r:id="rId13"/>
    <p:sldId id="340" r:id="rId14"/>
    <p:sldId id="349" r:id="rId15"/>
    <p:sldId id="369" r:id="rId16"/>
    <p:sldId id="360" r:id="rId17"/>
    <p:sldId id="361" r:id="rId18"/>
    <p:sldId id="362" r:id="rId19"/>
    <p:sldId id="363" r:id="rId20"/>
    <p:sldId id="368" r:id="rId21"/>
  </p:sldIdLst>
  <p:sldSz cx="9144000" cy="6858000" type="screen4x3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279" autoAdjust="0"/>
    <p:restoredTop sz="94660"/>
  </p:normalViewPr>
  <p:slideViewPr>
    <p:cSldViewPr snapToGrid="0">
      <p:cViewPr varScale="1">
        <p:scale>
          <a:sx n="75" d="100"/>
          <a:sy n="75" d="100"/>
        </p:scale>
        <p:origin x="-774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6.png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6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6.png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0.png"/><Relationship Id="rId7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6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0.png"/><Relationship Id="rId7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 Op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750" y="0"/>
            <a:ext cx="916775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3951799"/>
            <a:ext cx="7772400" cy="697310"/>
          </a:xfrm>
        </p:spPr>
        <p:txBody>
          <a:bodyPr anchor="b">
            <a:normAutofit/>
          </a:bodyPr>
          <a:lstStyle>
            <a:lvl1pPr algn="l">
              <a:defRPr sz="3300" i="0">
                <a:solidFill>
                  <a:srgbClr val="0066A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5800" y="4642166"/>
            <a:ext cx="7772400" cy="1275747"/>
          </a:xfrm>
        </p:spPr>
        <p:txBody>
          <a:bodyPr>
            <a:normAutofit/>
          </a:bodyPr>
          <a:lstStyle>
            <a:lvl1pPr marL="0" indent="0" algn="l">
              <a:buNone/>
              <a:defRPr sz="2100" b="1" i="1">
                <a:solidFill>
                  <a:schemeClr val="tx1">
                    <a:lumMod val="50000"/>
                    <a:lumOff val="50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en-US" dirty="0"/>
              <a:t>Subhead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rgbClr val="0066A1"/>
                </a:solidFill>
              </a:defRPr>
            </a:lvl1pPr>
          </a:lstStyle>
          <a:p>
            <a:fld id="{3DD97BEB-BAEF-0344-9D5C-EC73E478698A}" type="slidenum">
              <a:rPr lang="en-US" smtClean="0"/>
              <a:pPr/>
              <a:t>‹Nº›</a:t>
            </a:fld>
            <a:endParaRPr lang="en-US"/>
          </a:p>
        </p:txBody>
      </p:sp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23750" y="0"/>
            <a:ext cx="9191500" cy="6985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3962" y="5982009"/>
            <a:ext cx="1215715" cy="354989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0" y="6159500"/>
            <a:ext cx="91440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905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556181"/>
            <a:ext cx="7886700" cy="553336"/>
          </a:xfrm>
        </p:spPr>
        <p:txBody>
          <a:bodyPr/>
          <a:lstStyle/>
          <a:p>
            <a:r>
              <a:rPr lang="en-US" dirty="0"/>
              <a:t>Topic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29150" y="2837469"/>
            <a:ext cx="3886200" cy="2780906"/>
          </a:xfrm>
        </p:spPr>
        <p:txBody>
          <a:bodyPr/>
          <a:lstStyle>
            <a:lvl1pPr marL="0" indent="0">
              <a:buNone/>
              <a:defRPr sz="900" i="1"/>
            </a:lvl1pPr>
          </a:lstStyle>
          <a:p>
            <a:pPr lvl="0"/>
            <a:r>
              <a:rPr lang="en-US" dirty="0"/>
              <a:t>Insert Object</a:t>
            </a:r>
          </a:p>
        </p:txBody>
      </p:sp>
      <p:sp>
        <p:nvSpPr>
          <p:cNvPr id="13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628650" y="1825625"/>
            <a:ext cx="3886200" cy="37925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4629150" y="1825629"/>
            <a:ext cx="3886200" cy="1011843"/>
          </a:xfrm>
        </p:spPr>
        <p:txBody>
          <a:bodyPr>
            <a:noAutofit/>
          </a:bodyPr>
          <a:lstStyle>
            <a:lvl1pPr marL="0" indent="0">
              <a:buNone/>
              <a:defRPr sz="1500"/>
            </a:lvl1pPr>
            <a:lvl2pPr>
              <a:defRPr sz="1350"/>
            </a:lvl2pPr>
            <a:lvl3pPr>
              <a:defRPr sz="1350"/>
            </a:lvl3pPr>
            <a:lvl4pPr>
              <a:defRPr sz="1350"/>
            </a:lvl4pPr>
            <a:lvl5pPr>
              <a:defRPr sz="1350"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.</a:t>
            </a:r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628650" y="1106201"/>
            <a:ext cx="7886700" cy="356843"/>
          </a:xfrm>
        </p:spPr>
        <p:txBody>
          <a:bodyPr>
            <a:noAutofit/>
          </a:bodyPr>
          <a:lstStyle>
            <a:lvl1pPr marL="0" indent="0">
              <a:buNone/>
              <a:defRPr sz="1800" b="1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1489466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, Text,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556181"/>
            <a:ext cx="7886700" cy="553336"/>
          </a:xfrm>
        </p:spPr>
        <p:txBody>
          <a:bodyPr/>
          <a:lstStyle/>
          <a:p>
            <a:r>
              <a:rPr lang="en-US" dirty="0"/>
              <a:t>Topic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28650" y="1815900"/>
            <a:ext cx="3886200" cy="3802265"/>
          </a:xfrm>
        </p:spPr>
        <p:txBody>
          <a:bodyPr/>
          <a:lstStyle>
            <a:lvl1pPr marL="0" indent="0">
              <a:buNone/>
              <a:defRPr sz="900" i="1"/>
            </a:lvl1pPr>
          </a:lstStyle>
          <a:p>
            <a:pPr lvl="0"/>
            <a:r>
              <a:rPr lang="en-US" dirty="0"/>
              <a:t>Insert Object</a:t>
            </a:r>
          </a:p>
        </p:txBody>
      </p:sp>
      <p:sp>
        <p:nvSpPr>
          <p:cNvPr id="13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4629150" y="2837471"/>
            <a:ext cx="3886200" cy="278069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4629150" y="1825629"/>
            <a:ext cx="3886200" cy="1011843"/>
          </a:xfrm>
        </p:spPr>
        <p:txBody>
          <a:bodyPr>
            <a:noAutofit/>
          </a:bodyPr>
          <a:lstStyle>
            <a:lvl1pPr marL="0" indent="0">
              <a:buNone/>
              <a:defRPr sz="1500"/>
            </a:lvl1pPr>
            <a:lvl2pPr>
              <a:defRPr sz="1350"/>
            </a:lvl2pPr>
            <a:lvl3pPr>
              <a:defRPr sz="1350"/>
            </a:lvl3pPr>
            <a:lvl4pPr>
              <a:defRPr sz="1350"/>
            </a:lvl4pPr>
            <a:lvl5pPr>
              <a:defRPr sz="1350"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ut.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628650" y="1106201"/>
            <a:ext cx="7886700" cy="356843"/>
          </a:xfrm>
        </p:spPr>
        <p:txBody>
          <a:bodyPr>
            <a:noAutofit/>
          </a:bodyPr>
          <a:lstStyle>
            <a:lvl1pPr marL="0" indent="0">
              <a:buNone/>
              <a:defRPr sz="1800" b="1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1717198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556181"/>
            <a:ext cx="7886700" cy="553336"/>
          </a:xfrm>
        </p:spPr>
        <p:txBody>
          <a:bodyPr/>
          <a:lstStyle/>
          <a:p>
            <a:r>
              <a:rPr lang="en-US" dirty="0"/>
              <a:t>Topic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29150" y="3807097"/>
            <a:ext cx="3886200" cy="1811281"/>
          </a:xfrm>
        </p:spPr>
        <p:txBody>
          <a:bodyPr/>
          <a:lstStyle>
            <a:lvl1pPr marL="0" indent="0">
              <a:buNone/>
              <a:defRPr sz="900" i="1"/>
            </a:lvl1pPr>
          </a:lstStyle>
          <a:p>
            <a:pPr lvl="0"/>
            <a:r>
              <a:rPr lang="en-US" dirty="0"/>
              <a:t>Insert Object</a:t>
            </a:r>
          </a:p>
        </p:txBody>
      </p:sp>
      <p:sp>
        <p:nvSpPr>
          <p:cNvPr id="13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628650" y="1825629"/>
            <a:ext cx="3886200" cy="183336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3"/>
          <p:cNvSpPr>
            <a:spLocks noGrp="1"/>
          </p:cNvSpPr>
          <p:nvPr>
            <p:ph sz="half" idx="14" hasCustomPrompt="1"/>
          </p:nvPr>
        </p:nvSpPr>
        <p:spPr>
          <a:xfrm>
            <a:off x="4629150" y="1847709"/>
            <a:ext cx="3886200" cy="1811281"/>
          </a:xfrm>
        </p:spPr>
        <p:txBody>
          <a:bodyPr/>
          <a:lstStyle>
            <a:lvl1pPr marL="0" indent="0">
              <a:buNone/>
              <a:defRPr sz="900" i="1"/>
            </a:lvl1pPr>
          </a:lstStyle>
          <a:p>
            <a:pPr lvl="0"/>
            <a:r>
              <a:rPr lang="en-US" dirty="0"/>
              <a:t>Insert Object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half" idx="15" hasCustomPrompt="1"/>
          </p:nvPr>
        </p:nvSpPr>
        <p:spPr>
          <a:xfrm>
            <a:off x="628650" y="3807097"/>
            <a:ext cx="3886200" cy="1811281"/>
          </a:xfrm>
        </p:spPr>
        <p:txBody>
          <a:bodyPr/>
          <a:lstStyle>
            <a:lvl1pPr marL="0" indent="0">
              <a:buNone/>
              <a:defRPr sz="900" i="1"/>
            </a:lvl1pPr>
          </a:lstStyle>
          <a:p>
            <a:pPr lvl="0"/>
            <a:r>
              <a:rPr lang="en-US" dirty="0"/>
              <a:t>Insert Object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628650" y="1106201"/>
            <a:ext cx="7886700" cy="356843"/>
          </a:xfrm>
        </p:spPr>
        <p:txBody>
          <a:bodyPr>
            <a:noAutofit/>
          </a:bodyPr>
          <a:lstStyle>
            <a:lvl1pPr marL="0" indent="0">
              <a:buNone/>
              <a:defRPr sz="1800" b="1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1299542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Topic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628652" y="1825625"/>
            <a:ext cx="3019523" cy="37925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able Placeholder 8"/>
          <p:cNvSpPr>
            <a:spLocks noGrp="1"/>
          </p:cNvSpPr>
          <p:nvPr>
            <p:ph type="tbl" sz="quarter" idx="14" hasCustomPrompt="1"/>
          </p:nvPr>
        </p:nvSpPr>
        <p:spPr>
          <a:xfrm>
            <a:off x="3789577" y="1825625"/>
            <a:ext cx="4725775" cy="3792538"/>
          </a:xfrm>
        </p:spPr>
        <p:txBody>
          <a:bodyPr>
            <a:normAutofit/>
          </a:bodyPr>
          <a:lstStyle>
            <a:lvl1pPr marL="0" indent="0">
              <a:buNone/>
              <a:defRPr sz="900" i="1"/>
            </a:lvl1pPr>
          </a:lstStyle>
          <a:p>
            <a:pPr lvl="0"/>
            <a:r>
              <a:rPr lang="en-US" dirty="0"/>
              <a:t>Insert Object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628650" y="1106201"/>
            <a:ext cx="7886700" cy="356843"/>
          </a:xfrm>
        </p:spPr>
        <p:txBody>
          <a:bodyPr>
            <a:noAutofit/>
          </a:bodyPr>
          <a:lstStyle>
            <a:lvl1pPr marL="0" indent="0">
              <a:buNone/>
              <a:defRPr sz="1800" b="1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1893783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556181"/>
            <a:ext cx="7886700" cy="553336"/>
          </a:xfrm>
        </p:spPr>
        <p:txBody>
          <a:bodyPr/>
          <a:lstStyle/>
          <a:p>
            <a:r>
              <a:rPr lang="en-US" dirty="0"/>
              <a:t>Topic</a:t>
            </a:r>
          </a:p>
        </p:txBody>
      </p:sp>
      <p:sp>
        <p:nvSpPr>
          <p:cNvPr id="13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4629150" y="1825625"/>
            <a:ext cx="3886200" cy="37925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628650" y="4788820"/>
            <a:ext cx="3886200" cy="829347"/>
          </a:xfrm>
        </p:spPr>
        <p:txBody>
          <a:bodyPr>
            <a:noAutofit/>
          </a:bodyPr>
          <a:lstStyle>
            <a:lvl1pPr marL="0" indent="0">
              <a:buNone/>
              <a:defRPr sz="1500"/>
            </a:lvl1pPr>
            <a:lvl2pPr>
              <a:defRPr sz="1350"/>
            </a:lvl2pPr>
            <a:lvl3pPr>
              <a:defRPr sz="1350"/>
            </a:lvl3pPr>
            <a:lvl4pPr>
              <a:defRPr sz="1350"/>
            </a:lvl4pPr>
            <a:lvl5pPr>
              <a:defRPr sz="1350"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ut.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628650" y="1825629"/>
            <a:ext cx="3886200" cy="2963191"/>
          </a:xfrm>
        </p:spPr>
        <p:txBody>
          <a:bodyPr>
            <a:normAutofit/>
          </a:bodyPr>
          <a:lstStyle>
            <a:lvl1pPr marL="0" indent="0">
              <a:buNone/>
              <a:defRPr sz="900" i="1" baseline="0"/>
            </a:lvl1pPr>
          </a:lstStyle>
          <a:p>
            <a:r>
              <a:rPr lang="en-US" dirty="0"/>
              <a:t>Insert Photo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628650" y="1106201"/>
            <a:ext cx="7886700" cy="356843"/>
          </a:xfrm>
        </p:spPr>
        <p:txBody>
          <a:bodyPr>
            <a:noAutofit/>
          </a:bodyPr>
          <a:lstStyle>
            <a:lvl1pPr marL="0" indent="0">
              <a:buNone/>
              <a:defRPr sz="1800" b="1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3834328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2044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556181"/>
            <a:ext cx="7886700" cy="553336"/>
          </a:xfrm>
        </p:spPr>
        <p:txBody>
          <a:bodyPr/>
          <a:lstStyle/>
          <a:p>
            <a:r>
              <a:rPr lang="en-US" dirty="0"/>
              <a:t>Topic</a:t>
            </a:r>
          </a:p>
        </p:txBody>
      </p:sp>
      <p:sp>
        <p:nvSpPr>
          <p:cNvPr id="13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628650" y="2837467"/>
            <a:ext cx="7886700" cy="213988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628650" y="1825629"/>
            <a:ext cx="7886700" cy="1011843"/>
          </a:xfrm>
        </p:spPr>
        <p:txBody>
          <a:bodyPr>
            <a:normAutofit/>
          </a:bodyPr>
          <a:lstStyle>
            <a:lvl1pPr marL="0" indent="0">
              <a:buNone/>
              <a:defRPr sz="1500"/>
            </a:lvl1pPr>
            <a:lvl2pPr>
              <a:defRPr sz="1350"/>
            </a:lvl2pPr>
            <a:lvl3pPr>
              <a:defRPr sz="1350"/>
            </a:lvl3pPr>
            <a:lvl4pPr>
              <a:defRPr sz="1350"/>
            </a:lvl4pPr>
            <a:lvl5pPr>
              <a:defRPr sz="1350"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628650" y="4977353"/>
            <a:ext cx="7886700" cy="662890"/>
          </a:xfrm>
        </p:spPr>
        <p:txBody>
          <a:bodyPr>
            <a:normAutofit/>
          </a:bodyPr>
          <a:lstStyle>
            <a:lvl1pPr marL="0" indent="0">
              <a:buNone/>
              <a:defRPr sz="1500" b="1" i="1">
                <a:solidFill>
                  <a:srgbClr val="0066A1"/>
                </a:solidFill>
              </a:defRPr>
            </a:lvl1pPr>
            <a:lvl2pPr>
              <a:defRPr sz="1350"/>
            </a:lvl2pPr>
            <a:lvl3pPr>
              <a:defRPr sz="1350"/>
            </a:lvl3pPr>
            <a:lvl4pPr>
              <a:defRPr sz="1350"/>
            </a:lvl4pPr>
            <a:lvl5pPr>
              <a:defRPr sz="1350"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</a:t>
            </a:r>
            <a:r>
              <a:rPr lang="en-US" dirty="0"/>
              <a:t>.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628650" y="1106201"/>
            <a:ext cx="7886700" cy="356843"/>
          </a:xfrm>
        </p:spPr>
        <p:txBody>
          <a:bodyPr>
            <a:noAutofit/>
          </a:bodyPr>
          <a:lstStyle>
            <a:lvl1pPr marL="0" indent="0">
              <a:buNone/>
              <a:defRPr sz="1800" b="1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1417445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Bullets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556181"/>
            <a:ext cx="7886700" cy="553336"/>
          </a:xfrm>
        </p:spPr>
        <p:txBody>
          <a:bodyPr/>
          <a:lstStyle/>
          <a:p>
            <a:r>
              <a:rPr lang="en-US" dirty="0"/>
              <a:t>Topic</a:t>
            </a:r>
          </a:p>
        </p:txBody>
      </p:sp>
      <p:sp>
        <p:nvSpPr>
          <p:cNvPr id="13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628650" y="4006395"/>
            <a:ext cx="3886200" cy="161177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628650" y="1825628"/>
            <a:ext cx="7886700" cy="2075235"/>
          </a:xfrm>
        </p:spPr>
        <p:txBody>
          <a:bodyPr numCol="2" spcCol="274320">
            <a:normAutofit/>
          </a:bodyPr>
          <a:lstStyle>
            <a:lvl1pPr marL="0" indent="0">
              <a:buNone/>
              <a:defRPr sz="1500"/>
            </a:lvl1pPr>
            <a:lvl2pPr>
              <a:defRPr sz="1350"/>
            </a:lvl2pPr>
            <a:lvl3pPr>
              <a:defRPr sz="1350"/>
            </a:lvl3pPr>
            <a:lvl4pPr>
              <a:defRPr sz="1350"/>
            </a:lvl4pPr>
            <a:lvl5pPr>
              <a:defRPr sz="1350"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cillum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fugiat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pariatur</a:t>
            </a:r>
            <a:r>
              <a:rPr lang="en-US" dirty="0"/>
              <a:t>. </a:t>
            </a:r>
            <a:r>
              <a:rPr lang="en-US" dirty="0" err="1"/>
              <a:t>Excepteur</a:t>
            </a:r>
            <a:r>
              <a:rPr lang="en-US" dirty="0"/>
              <a:t> </a:t>
            </a:r>
            <a:r>
              <a:rPr lang="en-US" dirty="0" err="1"/>
              <a:t>sint</a:t>
            </a:r>
            <a:r>
              <a:rPr lang="en-US" dirty="0"/>
              <a:t> </a:t>
            </a:r>
            <a:r>
              <a:rPr lang="en-US" dirty="0" err="1"/>
              <a:t>occaecat</a:t>
            </a:r>
            <a:r>
              <a:rPr lang="en-US" dirty="0"/>
              <a:t> </a:t>
            </a:r>
            <a:r>
              <a:rPr lang="en-US" dirty="0" err="1"/>
              <a:t>cupidatat</a:t>
            </a:r>
            <a:r>
              <a:rPr lang="en-US" dirty="0"/>
              <a:t> non </a:t>
            </a:r>
            <a:r>
              <a:rPr lang="en-US" dirty="0" err="1"/>
              <a:t>proident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in culpa qui.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4629150" y="4006391"/>
            <a:ext cx="3886200" cy="1611772"/>
          </a:xfrm>
        </p:spPr>
        <p:txBody>
          <a:bodyPr>
            <a:normAutofit/>
          </a:bodyPr>
          <a:lstStyle>
            <a:lvl1pPr marL="0" indent="0">
              <a:buNone/>
              <a:defRPr sz="900" i="1" baseline="0"/>
            </a:lvl1pPr>
          </a:lstStyle>
          <a:p>
            <a:r>
              <a:rPr lang="en-US" dirty="0"/>
              <a:t>Insert Photo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628650" y="1106201"/>
            <a:ext cx="7886700" cy="356843"/>
          </a:xfrm>
        </p:spPr>
        <p:txBody>
          <a:bodyPr>
            <a:noAutofit/>
          </a:bodyPr>
          <a:lstStyle>
            <a:lvl1pPr marL="0" indent="0">
              <a:buNone/>
              <a:defRPr sz="1800" b="1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752294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556181"/>
            <a:ext cx="7886700" cy="553336"/>
          </a:xfrm>
        </p:spPr>
        <p:txBody>
          <a:bodyPr/>
          <a:lstStyle/>
          <a:p>
            <a:r>
              <a:rPr lang="en-US" dirty="0"/>
              <a:t>Topic</a:t>
            </a:r>
          </a:p>
        </p:txBody>
      </p:sp>
      <p:sp>
        <p:nvSpPr>
          <p:cNvPr id="13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628650" y="1825628"/>
            <a:ext cx="4970872" cy="288777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628650" y="4713405"/>
            <a:ext cx="4970872" cy="904761"/>
          </a:xfrm>
        </p:spPr>
        <p:txBody>
          <a:bodyPr>
            <a:normAutofit/>
          </a:bodyPr>
          <a:lstStyle>
            <a:lvl1pPr marL="0" indent="0">
              <a:buNone/>
              <a:defRPr sz="1500" b="1">
                <a:solidFill>
                  <a:srgbClr val="0066A1"/>
                </a:solidFill>
              </a:defRPr>
            </a:lvl1pPr>
            <a:lvl2pPr>
              <a:defRPr sz="1350"/>
            </a:lvl2pPr>
            <a:lvl3pPr>
              <a:defRPr sz="1350"/>
            </a:lvl3pPr>
            <a:lvl4pPr>
              <a:defRPr sz="1350"/>
            </a:lvl4pPr>
            <a:lvl5pPr>
              <a:defRPr sz="1350"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.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5712644" y="1825624"/>
            <a:ext cx="2802707" cy="3792539"/>
          </a:xfrm>
        </p:spPr>
        <p:txBody>
          <a:bodyPr>
            <a:normAutofit/>
          </a:bodyPr>
          <a:lstStyle>
            <a:lvl1pPr marL="0" indent="0">
              <a:buNone/>
              <a:defRPr sz="900" i="1" baseline="0"/>
            </a:lvl1pPr>
          </a:lstStyle>
          <a:p>
            <a:r>
              <a:rPr lang="en-US" dirty="0"/>
              <a:t>Insert Photo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628650" y="1106201"/>
            <a:ext cx="7886700" cy="356843"/>
          </a:xfrm>
        </p:spPr>
        <p:txBody>
          <a:bodyPr>
            <a:noAutofit/>
          </a:bodyPr>
          <a:lstStyle>
            <a:lvl1pPr marL="0" indent="0">
              <a:buNone/>
              <a:defRPr sz="1800" b="1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510640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 Op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750" y="0"/>
            <a:ext cx="916775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3951799"/>
            <a:ext cx="7772400" cy="697310"/>
          </a:xfrm>
        </p:spPr>
        <p:txBody>
          <a:bodyPr anchor="b">
            <a:normAutofit/>
          </a:bodyPr>
          <a:lstStyle>
            <a:lvl1pPr algn="l">
              <a:defRPr sz="4400" i="0">
                <a:solidFill>
                  <a:srgbClr val="0066A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5800" y="4642162"/>
            <a:ext cx="7772400" cy="1275747"/>
          </a:xfrm>
        </p:spPr>
        <p:txBody>
          <a:bodyPr>
            <a:normAutofit/>
          </a:bodyPr>
          <a:lstStyle>
            <a:lvl1pPr marL="0" indent="0" algn="l">
              <a:buNone/>
              <a:defRPr sz="2800" b="1" i="1">
                <a:solidFill>
                  <a:schemeClr val="tx1">
                    <a:lumMod val="50000"/>
                    <a:lumOff val="50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Subhead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rgbClr val="0066A1"/>
                </a:solidFill>
              </a:defRPr>
            </a:lvl1pPr>
          </a:lstStyle>
          <a:p>
            <a:fld id="{3DD97BEB-BAEF-0344-9D5C-EC73E478698A}" type="slidenum">
              <a:rPr lang="en-US" smtClean="0"/>
              <a:pPr/>
              <a:t>‹Nº›</a:t>
            </a:fld>
            <a:endParaRPr lang="en-US"/>
          </a:p>
        </p:txBody>
      </p:sp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23750" y="0"/>
            <a:ext cx="9191500" cy="6985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3960" y="5982005"/>
            <a:ext cx="1215715" cy="354989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0" y="6159500"/>
            <a:ext cx="91440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856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 Opt 1 Edi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750" y="0"/>
            <a:ext cx="916775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3637527"/>
            <a:ext cx="7772400" cy="697310"/>
          </a:xfrm>
        </p:spPr>
        <p:txBody>
          <a:bodyPr anchor="b">
            <a:normAutofit/>
          </a:bodyPr>
          <a:lstStyle>
            <a:lvl1pPr algn="l">
              <a:defRPr sz="3300" i="0">
                <a:solidFill>
                  <a:srgbClr val="0066A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5800" y="4426917"/>
            <a:ext cx="7772400" cy="1275747"/>
          </a:xfrm>
        </p:spPr>
        <p:txBody>
          <a:bodyPr>
            <a:normAutofit/>
          </a:bodyPr>
          <a:lstStyle>
            <a:lvl1pPr marL="0" indent="0" algn="l">
              <a:buNone/>
              <a:defRPr sz="2100" b="1" i="1">
                <a:solidFill>
                  <a:schemeClr val="tx1">
                    <a:lumMod val="50000"/>
                    <a:lumOff val="50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en-US" dirty="0"/>
              <a:t>Subhead</a:t>
            </a:r>
          </a:p>
        </p:txBody>
      </p:sp>
      <p:sp>
        <p:nvSpPr>
          <p:cNvPr id="50" name="Picture Placeholder 49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1044735"/>
            <a:ext cx="1828800" cy="1828800"/>
          </a:xfrm>
          <a:blipFill>
            <a:blip r:embed="rId3"/>
            <a:stretch>
              <a:fillRect/>
            </a:stretch>
          </a:blipFill>
        </p:spPr>
        <p:txBody>
          <a:bodyPr anchor="ctr">
            <a:normAutofit/>
          </a:bodyPr>
          <a:lstStyle>
            <a:lvl1pPr marL="0" indent="0" algn="ctr">
              <a:buNone/>
              <a:defRPr sz="2100" baseline="0">
                <a:ln w="3175"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INSERT</a:t>
            </a:r>
            <a:br>
              <a:rPr lang="en-US" dirty="0"/>
            </a:br>
            <a:r>
              <a:rPr lang="en-US" dirty="0"/>
              <a:t> IMAGE </a:t>
            </a:r>
          </a:p>
        </p:txBody>
      </p:sp>
      <p:sp>
        <p:nvSpPr>
          <p:cNvPr id="51" name="Picture Placeholder 49"/>
          <p:cNvSpPr>
            <a:spLocks noGrp="1"/>
          </p:cNvSpPr>
          <p:nvPr>
            <p:ph type="pic" sz="quarter" idx="14" hasCustomPrompt="1"/>
          </p:nvPr>
        </p:nvSpPr>
        <p:spPr>
          <a:xfrm>
            <a:off x="1828800" y="1044735"/>
            <a:ext cx="1828800" cy="1828800"/>
          </a:xfrm>
          <a:blipFill>
            <a:blip r:embed="rId4"/>
            <a:stretch>
              <a:fillRect/>
            </a:stretch>
          </a:blipFill>
        </p:spPr>
        <p:txBody>
          <a:bodyPr anchor="ctr">
            <a:normAutofit/>
          </a:bodyPr>
          <a:lstStyle>
            <a:lvl1pPr marL="0" marR="0" indent="0" algn="ctr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066A1"/>
              </a:buClr>
              <a:buSzTx/>
              <a:buFont typeface="LucidaGrande" charset="0"/>
              <a:buNone/>
              <a:tabLst/>
              <a:defRPr sz="2100" baseline="0">
                <a:ln w="3175"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 INSERT</a:t>
            </a:r>
            <a:br>
              <a:rPr lang="en-US" dirty="0"/>
            </a:br>
            <a:r>
              <a:rPr lang="en-US" dirty="0"/>
              <a:t> IMAGE </a:t>
            </a:r>
          </a:p>
        </p:txBody>
      </p:sp>
      <p:sp>
        <p:nvSpPr>
          <p:cNvPr id="52" name="Picture Placeholder 49"/>
          <p:cNvSpPr>
            <a:spLocks noGrp="1"/>
          </p:cNvSpPr>
          <p:nvPr>
            <p:ph type="pic" sz="quarter" idx="15" hasCustomPrompt="1"/>
          </p:nvPr>
        </p:nvSpPr>
        <p:spPr>
          <a:xfrm>
            <a:off x="3657600" y="1044735"/>
            <a:ext cx="1828800" cy="1828800"/>
          </a:xfrm>
          <a:blipFill>
            <a:blip r:embed="rId5"/>
            <a:stretch>
              <a:fillRect/>
            </a:stretch>
          </a:blipFill>
        </p:spPr>
        <p:txBody>
          <a:bodyPr anchor="ctr">
            <a:normAutofit/>
          </a:bodyPr>
          <a:lstStyle>
            <a:lvl1pPr marL="0" marR="0" indent="0" algn="ctr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066A1"/>
              </a:buClr>
              <a:buSzTx/>
              <a:buFont typeface="LucidaGrande" charset="0"/>
              <a:buNone/>
              <a:tabLst/>
              <a:defRPr sz="2100" baseline="0">
                <a:ln w="3175"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 INSERT</a:t>
            </a:r>
            <a:br>
              <a:rPr lang="en-US" dirty="0"/>
            </a:br>
            <a:r>
              <a:rPr lang="en-US" dirty="0"/>
              <a:t> IMAGE  </a:t>
            </a:r>
          </a:p>
        </p:txBody>
      </p:sp>
      <p:sp>
        <p:nvSpPr>
          <p:cNvPr id="53" name="Picture Placeholder 49"/>
          <p:cNvSpPr>
            <a:spLocks noGrp="1"/>
          </p:cNvSpPr>
          <p:nvPr>
            <p:ph type="pic" sz="quarter" idx="16" hasCustomPrompt="1"/>
          </p:nvPr>
        </p:nvSpPr>
        <p:spPr>
          <a:xfrm>
            <a:off x="5486400" y="1044735"/>
            <a:ext cx="1828800" cy="1828800"/>
          </a:xfrm>
          <a:blipFill>
            <a:blip r:embed="rId6"/>
            <a:stretch>
              <a:fillRect/>
            </a:stretch>
          </a:blipFill>
        </p:spPr>
        <p:txBody>
          <a:bodyPr anchor="ctr">
            <a:normAutofit/>
          </a:bodyPr>
          <a:lstStyle>
            <a:lvl1pPr marL="0" marR="0" indent="0" algn="ctr" defTabSz="685783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066A1"/>
              </a:buClr>
              <a:buSzTx/>
              <a:buFont typeface="LucidaGrande" charset="0"/>
              <a:buNone/>
              <a:tabLst/>
              <a:defRPr sz="2100" baseline="0">
                <a:ln w="3175"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  INSERT</a:t>
            </a:r>
            <a:br>
              <a:rPr lang="en-US" dirty="0"/>
            </a:br>
            <a:r>
              <a:rPr lang="en-US" dirty="0"/>
              <a:t> IMAGE </a:t>
            </a:r>
          </a:p>
        </p:txBody>
      </p:sp>
      <p:sp>
        <p:nvSpPr>
          <p:cNvPr id="54" name="Picture Placeholder 49"/>
          <p:cNvSpPr>
            <a:spLocks noGrp="1"/>
          </p:cNvSpPr>
          <p:nvPr>
            <p:ph type="pic" sz="quarter" idx="17" hasCustomPrompt="1"/>
          </p:nvPr>
        </p:nvSpPr>
        <p:spPr>
          <a:xfrm>
            <a:off x="7315200" y="1044735"/>
            <a:ext cx="1828800" cy="1828800"/>
          </a:xfrm>
          <a:blipFill>
            <a:blip r:embed="rId7"/>
            <a:stretch>
              <a:fillRect/>
            </a:stretch>
          </a:blipFill>
        </p:spPr>
        <p:txBody>
          <a:bodyPr anchor="ctr">
            <a:normAutofit/>
          </a:bodyPr>
          <a:lstStyle>
            <a:lvl1pPr marL="0" indent="0" algn="ctr">
              <a:buNone/>
              <a:defRPr sz="2100" baseline="0">
                <a:ln w="3175"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 INSERT</a:t>
            </a:r>
            <a:br>
              <a:rPr lang="en-US" dirty="0"/>
            </a:br>
            <a:r>
              <a:rPr lang="en-US" dirty="0"/>
              <a:t> IMAGE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rgbClr val="0066A1"/>
                </a:solidFill>
              </a:defRPr>
            </a:lvl1pPr>
          </a:lstStyle>
          <a:p>
            <a:fld id="{3DD97BEB-BAEF-0344-9D5C-EC73E478698A}" type="slidenum">
              <a:rPr lang="en-US" smtClean="0"/>
              <a:pPr/>
              <a:t>‹Nº›</a:t>
            </a:fld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23750" y="0"/>
            <a:ext cx="9191500" cy="6985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3962" y="5982009"/>
            <a:ext cx="1215715" cy="35498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0" y="6159500"/>
            <a:ext cx="91440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328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 Opt 1 Edi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750" y="0"/>
            <a:ext cx="916775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3637527"/>
            <a:ext cx="7772400" cy="697310"/>
          </a:xfrm>
        </p:spPr>
        <p:txBody>
          <a:bodyPr anchor="b">
            <a:normAutofit/>
          </a:bodyPr>
          <a:lstStyle>
            <a:lvl1pPr algn="l">
              <a:defRPr sz="4400" i="0">
                <a:solidFill>
                  <a:srgbClr val="0066A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85800" y="4426913"/>
            <a:ext cx="7772400" cy="1275747"/>
          </a:xfrm>
        </p:spPr>
        <p:txBody>
          <a:bodyPr>
            <a:normAutofit/>
          </a:bodyPr>
          <a:lstStyle>
            <a:lvl1pPr marL="0" indent="0" algn="l">
              <a:buNone/>
              <a:defRPr sz="2800" b="1" i="1">
                <a:solidFill>
                  <a:schemeClr val="tx1">
                    <a:lumMod val="50000"/>
                    <a:lumOff val="50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Subhead</a:t>
            </a:r>
          </a:p>
        </p:txBody>
      </p:sp>
      <p:sp>
        <p:nvSpPr>
          <p:cNvPr id="50" name="Picture Placeholder 49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1044735"/>
            <a:ext cx="1828800" cy="1828800"/>
          </a:xfrm>
          <a:blipFill>
            <a:blip r:embed="rId3"/>
            <a:stretch>
              <a:fillRect/>
            </a:stretch>
          </a:blipFill>
        </p:spPr>
        <p:txBody>
          <a:bodyPr anchor="ctr">
            <a:normAutofit/>
          </a:bodyPr>
          <a:lstStyle>
            <a:lvl1pPr marL="0" indent="0" algn="ctr">
              <a:buNone/>
              <a:defRPr sz="2800" baseline="0">
                <a:ln w="3175"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INSERT</a:t>
            </a:r>
            <a:br>
              <a:rPr lang="en-US" dirty="0"/>
            </a:br>
            <a:r>
              <a:rPr lang="en-US" dirty="0"/>
              <a:t> IMAGE </a:t>
            </a:r>
          </a:p>
        </p:txBody>
      </p:sp>
      <p:sp>
        <p:nvSpPr>
          <p:cNvPr id="51" name="Picture Placeholder 49"/>
          <p:cNvSpPr>
            <a:spLocks noGrp="1"/>
          </p:cNvSpPr>
          <p:nvPr>
            <p:ph type="pic" sz="quarter" idx="14" hasCustomPrompt="1"/>
          </p:nvPr>
        </p:nvSpPr>
        <p:spPr>
          <a:xfrm>
            <a:off x="1828800" y="1044735"/>
            <a:ext cx="1828800" cy="1828800"/>
          </a:xfrm>
          <a:blipFill>
            <a:blip r:embed="rId4"/>
            <a:stretch>
              <a:fillRect/>
            </a:stretch>
          </a:blipFill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66A1"/>
              </a:buClr>
              <a:buSzTx/>
              <a:buFont typeface="LucidaGrande" charset="0"/>
              <a:buNone/>
              <a:tabLst/>
              <a:defRPr sz="2800" baseline="0">
                <a:ln w="3175"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 INSERT</a:t>
            </a:r>
            <a:br>
              <a:rPr lang="en-US" dirty="0"/>
            </a:br>
            <a:r>
              <a:rPr lang="en-US" dirty="0"/>
              <a:t> IMAGE </a:t>
            </a:r>
          </a:p>
        </p:txBody>
      </p:sp>
      <p:sp>
        <p:nvSpPr>
          <p:cNvPr id="52" name="Picture Placeholder 49"/>
          <p:cNvSpPr>
            <a:spLocks noGrp="1"/>
          </p:cNvSpPr>
          <p:nvPr>
            <p:ph type="pic" sz="quarter" idx="15" hasCustomPrompt="1"/>
          </p:nvPr>
        </p:nvSpPr>
        <p:spPr>
          <a:xfrm>
            <a:off x="3657600" y="1044735"/>
            <a:ext cx="1828800" cy="1828800"/>
          </a:xfrm>
          <a:blipFill>
            <a:blip r:embed="rId5"/>
            <a:stretch>
              <a:fillRect/>
            </a:stretch>
          </a:blipFill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66A1"/>
              </a:buClr>
              <a:buSzTx/>
              <a:buFont typeface="LucidaGrande" charset="0"/>
              <a:buNone/>
              <a:tabLst/>
              <a:defRPr sz="2800" baseline="0">
                <a:ln w="3175"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 INSERT</a:t>
            </a:r>
            <a:br>
              <a:rPr lang="en-US" dirty="0"/>
            </a:br>
            <a:r>
              <a:rPr lang="en-US" dirty="0"/>
              <a:t> IMAGE  </a:t>
            </a:r>
          </a:p>
        </p:txBody>
      </p:sp>
      <p:sp>
        <p:nvSpPr>
          <p:cNvPr id="53" name="Picture Placeholder 49"/>
          <p:cNvSpPr>
            <a:spLocks noGrp="1"/>
          </p:cNvSpPr>
          <p:nvPr>
            <p:ph type="pic" sz="quarter" idx="16" hasCustomPrompt="1"/>
          </p:nvPr>
        </p:nvSpPr>
        <p:spPr>
          <a:xfrm>
            <a:off x="5486400" y="1044735"/>
            <a:ext cx="1828800" cy="1828800"/>
          </a:xfrm>
          <a:blipFill>
            <a:blip r:embed="rId6"/>
            <a:stretch>
              <a:fillRect/>
            </a:stretch>
          </a:blipFill>
        </p:spPr>
        <p:txBody>
          <a:bodyPr anchor="ctr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66A1"/>
              </a:buClr>
              <a:buSzTx/>
              <a:buFont typeface="LucidaGrande" charset="0"/>
              <a:buNone/>
              <a:tabLst/>
              <a:defRPr sz="2800" baseline="0">
                <a:ln w="3175"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  INSERT</a:t>
            </a:r>
            <a:br>
              <a:rPr lang="en-US" dirty="0"/>
            </a:br>
            <a:r>
              <a:rPr lang="en-US" dirty="0"/>
              <a:t> IMAGE </a:t>
            </a:r>
          </a:p>
        </p:txBody>
      </p:sp>
      <p:sp>
        <p:nvSpPr>
          <p:cNvPr id="54" name="Picture Placeholder 49"/>
          <p:cNvSpPr>
            <a:spLocks noGrp="1"/>
          </p:cNvSpPr>
          <p:nvPr>
            <p:ph type="pic" sz="quarter" idx="17" hasCustomPrompt="1"/>
          </p:nvPr>
        </p:nvSpPr>
        <p:spPr>
          <a:xfrm>
            <a:off x="7315200" y="1044735"/>
            <a:ext cx="1828800" cy="1828800"/>
          </a:xfrm>
          <a:blipFill>
            <a:blip r:embed="rId7"/>
            <a:stretch>
              <a:fillRect/>
            </a:stretch>
          </a:blipFill>
        </p:spPr>
        <p:txBody>
          <a:bodyPr anchor="ctr">
            <a:normAutofit/>
          </a:bodyPr>
          <a:lstStyle>
            <a:lvl1pPr marL="0" indent="0" algn="ctr">
              <a:buNone/>
              <a:defRPr sz="2800" baseline="0">
                <a:ln w="3175"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 INSERT</a:t>
            </a:r>
            <a:br>
              <a:rPr lang="en-US" dirty="0"/>
            </a:br>
            <a:r>
              <a:rPr lang="en-US" dirty="0"/>
              <a:t> IMAGE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rgbClr val="0066A1"/>
                </a:solidFill>
              </a:defRPr>
            </a:lvl1pPr>
          </a:lstStyle>
          <a:p>
            <a:fld id="{3DD97BEB-BAEF-0344-9D5C-EC73E478698A}" type="slidenum">
              <a:rPr lang="en-US" smtClean="0"/>
              <a:pPr/>
              <a:t>‹Nº›</a:t>
            </a:fld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23750" y="0"/>
            <a:ext cx="9191500" cy="6985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3960" y="5982005"/>
            <a:ext cx="1215715" cy="35498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0" y="6159500"/>
            <a:ext cx="91440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889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Divider Title Slide Op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750" y="0"/>
            <a:ext cx="916775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3888" y="3262831"/>
            <a:ext cx="7886700" cy="827758"/>
          </a:xfrm>
        </p:spPr>
        <p:txBody>
          <a:bodyPr anchor="b">
            <a:normAutofit/>
          </a:bodyPr>
          <a:lstStyle>
            <a:lvl1pPr>
              <a:defRPr sz="4400" i="0"/>
            </a:lvl1pPr>
          </a:lstStyle>
          <a:p>
            <a:r>
              <a:rPr lang="en-US" dirty="0"/>
              <a:t>Divider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23888" y="4117578"/>
            <a:ext cx="7886700" cy="672450"/>
          </a:xfrm>
        </p:spPr>
        <p:txBody>
          <a:bodyPr>
            <a:normAutofit/>
          </a:bodyPr>
          <a:lstStyle>
            <a:lvl1pPr marL="0" indent="0">
              <a:buNone/>
              <a:defRPr sz="2800" b="1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rgbClr val="0066A1"/>
                </a:solidFill>
              </a:defRPr>
            </a:lvl1pPr>
          </a:lstStyle>
          <a:p>
            <a:fld id="{3DD97BEB-BAEF-0344-9D5C-EC73E478698A}" type="slidenum">
              <a:rPr lang="en-US" smtClean="0"/>
              <a:pPr/>
              <a:t>‹Nº›</a:t>
            </a:fld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23750" y="0"/>
            <a:ext cx="9191500" cy="6985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3960" y="5982005"/>
            <a:ext cx="1215715" cy="35498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0" y="6159500"/>
            <a:ext cx="91440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841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 Op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01"/>
          <a:stretch/>
        </p:blipFill>
        <p:spPr>
          <a:xfrm rot="10800000" flipH="1">
            <a:off x="-23750" y="-1"/>
            <a:ext cx="9167750" cy="68580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3888" y="3262831"/>
            <a:ext cx="7886700" cy="827758"/>
          </a:xfrm>
        </p:spPr>
        <p:txBody>
          <a:bodyPr anchor="b">
            <a:normAutofit/>
          </a:bodyPr>
          <a:lstStyle>
            <a:lvl1pPr>
              <a:defRPr sz="4400" i="0" baseline="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23888" y="4117578"/>
            <a:ext cx="7886700" cy="672450"/>
          </a:xfrm>
        </p:spPr>
        <p:txBody>
          <a:bodyPr>
            <a:normAutofit/>
          </a:bodyPr>
          <a:lstStyle>
            <a:lvl1pPr marL="0" indent="0">
              <a:buNone/>
              <a:defRPr sz="2800" b="1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rgbClr val="0066A1"/>
                </a:solidFill>
              </a:defRPr>
            </a:lvl1pPr>
          </a:lstStyle>
          <a:p>
            <a:fld id="{3DD97BEB-BAEF-0344-9D5C-EC73E478698A}" type="slidenum">
              <a:rPr lang="en-US" smtClean="0"/>
              <a:pPr/>
              <a:t>‹Nº›</a:t>
            </a:fld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9306" y="494096"/>
            <a:ext cx="1267968" cy="128625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1688" y="1149416"/>
            <a:ext cx="1877568" cy="189585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71" t="7771"/>
          <a:stretch/>
        </p:blipFill>
        <p:spPr>
          <a:xfrm>
            <a:off x="-2794" y="-3048"/>
            <a:ext cx="3263645" cy="3328681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061" y="2921668"/>
            <a:ext cx="2298192" cy="269443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23750" y="0"/>
            <a:ext cx="9191500" cy="6985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3960" y="5982005"/>
            <a:ext cx="1215715" cy="354989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0" y="6159500"/>
            <a:ext cx="91440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866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Divider Title Slide Op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01"/>
          <a:stretch/>
        </p:blipFill>
        <p:spPr>
          <a:xfrm rot="10800000" flipH="1">
            <a:off x="-23750" y="-1"/>
            <a:ext cx="9167750" cy="68580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3888" y="3262831"/>
            <a:ext cx="7886700" cy="827758"/>
          </a:xfrm>
        </p:spPr>
        <p:txBody>
          <a:bodyPr anchor="b">
            <a:normAutofit/>
          </a:bodyPr>
          <a:lstStyle>
            <a:lvl1pPr>
              <a:defRPr sz="4400" i="0"/>
            </a:lvl1pPr>
          </a:lstStyle>
          <a:p>
            <a:r>
              <a:rPr lang="en-US" dirty="0"/>
              <a:t>Divider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23888" y="4117578"/>
            <a:ext cx="7886700" cy="672450"/>
          </a:xfrm>
        </p:spPr>
        <p:txBody>
          <a:bodyPr>
            <a:normAutofit/>
          </a:bodyPr>
          <a:lstStyle>
            <a:lvl1pPr marL="0" indent="0">
              <a:buNone/>
              <a:defRPr sz="2800" b="1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‹Nº›</a:t>
            </a:fld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23750" y="0"/>
            <a:ext cx="9191500" cy="6985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3960" y="5982005"/>
            <a:ext cx="1215715" cy="35498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0" y="6159500"/>
            <a:ext cx="91440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195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8D4CBAF1-F4D4-4AD0-83BD-603CE6555C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3187" y="298449"/>
            <a:ext cx="9147187" cy="3385857"/>
          </a:xfrm>
          <a:prstGeom prst="snip1Rect">
            <a:avLst>
              <a:gd name="adj" fmla="val 12447"/>
            </a:avLst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xmlns="" id="{7884085F-51E9-46F2-B612-09AB5E3BF1E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85800" y="4506423"/>
            <a:ext cx="7772400" cy="1275747"/>
          </a:xfrm>
        </p:spPr>
        <p:txBody>
          <a:bodyPr>
            <a:normAutofit/>
          </a:bodyPr>
          <a:lstStyle>
            <a:lvl1pPr marL="0" indent="0" algn="l">
              <a:buNone/>
              <a:defRPr sz="2800" b="1" i="1">
                <a:solidFill>
                  <a:schemeClr val="tx1">
                    <a:lumMod val="50000"/>
                    <a:lumOff val="50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Subhead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ED3D3765-5007-4AEA-8AC2-AA4E756241B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85800" y="3717037"/>
            <a:ext cx="7772400" cy="697310"/>
          </a:xfrm>
        </p:spPr>
        <p:txBody>
          <a:bodyPr anchor="b">
            <a:normAutofit/>
          </a:bodyPr>
          <a:lstStyle>
            <a:lvl1pPr algn="l">
              <a:defRPr sz="4400" i="0">
                <a:solidFill>
                  <a:srgbClr val="0066A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53D5ED1C-0EB7-477A-A8F3-96C46E45F69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74208" y="5933207"/>
            <a:ext cx="508884" cy="508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10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Topic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628650" y="1825625"/>
            <a:ext cx="3886200" cy="37925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13"/>
          <p:cNvSpPr>
            <a:spLocks noGrp="1"/>
          </p:cNvSpPr>
          <p:nvPr>
            <p:ph type="body" sz="quarter" idx="14"/>
          </p:nvPr>
        </p:nvSpPr>
        <p:spPr>
          <a:xfrm>
            <a:off x="4629150" y="1825625"/>
            <a:ext cx="3886200" cy="37925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628650" y="1106197"/>
            <a:ext cx="7886700" cy="356843"/>
          </a:xfrm>
        </p:spPr>
        <p:txBody>
          <a:bodyPr>
            <a:normAutofit/>
          </a:bodyPr>
          <a:lstStyle>
            <a:lvl1pPr marL="0" indent="0">
              <a:buNone/>
              <a:defRPr sz="2400" b="1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33C54280-98C9-4C96-A97C-B8F7916FF34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74208" y="5933207"/>
            <a:ext cx="508884" cy="508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170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Topic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29150" y="1825625"/>
            <a:ext cx="3886200" cy="3792750"/>
          </a:xfrm>
        </p:spPr>
        <p:txBody>
          <a:bodyPr/>
          <a:lstStyle>
            <a:lvl1pPr marL="0" indent="0">
              <a:buNone/>
              <a:defRPr sz="1200" i="1"/>
            </a:lvl1pPr>
          </a:lstStyle>
          <a:p>
            <a:pPr lvl="0"/>
            <a:r>
              <a:rPr lang="en-US" dirty="0"/>
              <a:t>Insert Object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628650" y="1825625"/>
            <a:ext cx="3886200" cy="37925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628650" y="1106197"/>
            <a:ext cx="7886700" cy="356843"/>
          </a:xfrm>
        </p:spPr>
        <p:txBody>
          <a:bodyPr>
            <a:noAutofit/>
          </a:bodyPr>
          <a:lstStyle>
            <a:lvl1pPr marL="0" indent="0">
              <a:buNone/>
              <a:defRPr sz="2400" b="1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4038694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Topic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29150" y="3792801"/>
            <a:ext cx="3886200" cy="1825573"/>
          </a:xfrm>
        </p:spPr>
        <p:txBody>
          <a:bodyPr/>
          <a:lstStyle>
            <a:lvl1pPr marL="0" indent="0">
              <a:buNone/>
              <a:defRPr sz="1200" i="1"/>
            </a:lvl1pPr>
          </a:lstStyle>
          <a:p>
            <a:pPr lvl="0"/>
            <a:r>
              <a:rPr lang="en-US" dirty="0"/>
              <a:t>Insert Object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628650" y="1825625"/>
            <a:ext cx="3886200" cy="37925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half" idx="14" hasCustomPrompt="1"/>
          </p:nvPr>
        </p:nvSpPr>
        <p:spPr>
          <a:xfrm>
            <a:off x="4629150" y="1825625"/>
            <a:ext cx="3886200" cy="1825573"/>
          </a:xfrm>
        </p:spPr>
        <p:txBody>
          <a:bodyPr/>
          <a:lstStyle>
            <a:lvl1pPr marL="0" indent="0">
              <a:buNone/>
              <a:defRPr sz="1200" i="1"/>
            </a:lvl1pPr>
          </a:lstStyle>
          <a:p>
            <a:pPr lvl="0"/>
            <a:r>
              <a:rPr lang="en-US" dirty="0"/>
              <a:t>Insert Object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628650" y="1106197"/>
            <a:ext cx="7886700" cy="356843"/>
          </a:xfrm>
        </p:spPr>
        <p:txBody>
          <a:bodyPr>
            <a:noAutofit/>
          </a:bodyPr>
          <a:lstStyle>
            <a:lvl1pPr marL="0" indent="0">
              <a:buNone/>
              <a:defRPr sz="2400" b="1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1961246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556181"/>
            <a:ext cx="7886700" cy="553336"/>
          </a:xfrm>
        </p:spPr>
        <p:txBody>
          <a:bodyPr/>
          <a:lstStyle/>
          <a:p>
            <a:r>
              <a:rPr lang="en-US" dirty="0"/>
              <a:t>Topic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29150" y="2837469"/>
            <a:ext cx="3886200" cy="2780906"/>
          </a:xfrm>
        </p:spPr>
        <p:txBody>
          <a:bodyPr/>
          <a:lstStyle>
            <a:lvl1pPr marL="0" indent="0">
              <a:buNone/>
              <a:defRPr sz="1200" i="1"/>
            </a:lvl1pPr>
          </a:lstStyle>
          <a:p>
            <a:pPr lvl="0"/>
            <a:r>
              <a:rPr lang="en-US" dirty="0"/>
              <a:t>Insert Object</a:t>
            </a:r>
          </a:p>
        </p:txBody>
      </p:sp>
      <p:sp>
        <p:nvSpPr>
          <p:cNvPr id="13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628650" y="1825625"/>
            <a:ext cx="3886200" cy="37925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4629150" y="1825625"/>
            <a:ext cx="3886200" cy="1011843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.</a:t>
            </a:r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628650" y="1106197"/>
            <a:ext cx="7886700" cy="356843"/>
          </a:xfrm>
        </p:spPr>
        <p:txBody>
          <a:bodyPr>
            <a:noAutofit/>
          </a:bodyPr>
          <a:lstStyle>
            <a:lvl1pPr marL="0" indent="0">
              <a:buNone/>
              <a:defRPr sz="2400" b="1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2028174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, Text,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556181"/>
            <a:ext cx="7886700" cy="553336"/>
          </a:xfrm>
        </p:spPr>
        <p:txBody>
          <a:bodyPr/>
          <a:lstStyle/>
          <a:p>
            <a:r>
              <a:rPr lang="en-US" dirty="0"/>
              <a:t>Topic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28650" y="1815897"/>
            <a:ext cx="3886200" cy="3802265"/>
          </a:xfrm>
        </p:spPr>
        <p:txBody>
          <a:bodyPr/>
          <a:lstStyle>
            <a:lvl1pPr marL="0" indent="0">
              <a:buNone/>
              <a:defRPr sz="1200" i="1"/>
            </a:lvl1pPr>
          </a:lstStyle>
          <a:p>
            <a:pPr lvl="0"/>
            <a:r>
              <a:rPr lang="en-US" dirty="0"/>
              <a:t>Insert Object</a:t>
            </a:r>
          </a:p>
        </p:txBody>
      </p:sp>
      <p:sp>
        <p:nvSpPr>
          <p:cNvPr id="13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4629150" y="2837467"/>
            <a:ext cx="3886200" cy="278069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4629150" y="1825625"/>
            <a:ext cx="3886200" cy="1011843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ut.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628650" y="1106197"/>
            <a:ext cx="7886700" cy="356843"/>
          </a:xfrm>
        </p:spPr>
        <p:txBody>
          <a:bodyPr>
            <a:noAutofit/>
          </a:bodyPr>
          <a:lstStyle>
            <a:lvl1pPr marL="0" indent="0">
              <a:buNone/>
              <a:defRPr sz="2400" b="1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4255993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Divider Title Slide Op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750" y="0"/>
            <a:ext cx="916775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3888" y="3262831"/>
            <a:ext cx="7886700" cy="827758"/>
          </a:xfrm>
        </p:spPr>
        <p:txBody>
          <a:bodyPr anchor="b">
            <a:normAutofit/>
          </a:bodyPr>
          <a:lstStyle>
            <a:lvl1pPr>
              <a:defRPr sz="3300" i="0"/>
            </a:lvl1pPr>
          </a:lstStyle>
          <a:p>
            <a:r>
              <a:rPr lang="en-US" dirty="0"/>
              <a:t>Divider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23888" y="4117578"/>
            <a:ext cx="7886700" cy="672450"/>
          </a:xfrm>
        </p:spPr>
        <p:txBody>
          <a:bodyPr>
            <a:normAutofit/>
          </a:bodyPr>
          <a:lstStyle>
            <a:lvl1pPr marL="0" indent="0">
              <a:buNone/>
              <a:defRPr sz="2100" b="1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89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67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34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13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rgbClr val="0066A1"/>
                </a:solidFill>
              </a:defRPr>
            </a:lvl1pPr>
          </a:lstStyle>
          <a:p>
            <a:fld id="{3DD97BEB-BAEF-0344-9D5C-EC73E478698A}" type="slidenum">
              <a:rPr lang="en-US" smtClean="0"/>
              <a:pPr/>
              <a:t>‹Nº›</a:t>
            </a:fld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23750" y="0"/>
            <a:ext cx="9191500" cy="6985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3962" y="5982009"/>
            <a:ext cx="1215715" cy="35498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0" y="6159500"/>
            <a:ext cx="91440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126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556181"/>
            <a:ext cx="7886700" cy="553336"/>
          </a:xfrm>
        </p:spPr>
        <p:txBody>
          <a:bodyPr/>
          <a:lstStyle/>
          <a:p>
            <a:r>
              <a:rPr lang="en-US" dirty="0"/>
              <a:t>Topic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29150" y="3807093"/>
            <a:ext cx="3886200" cy="1811281"/>
          </a:xfrm>
        </p:spPr>
        <p:txBody>
          <a:bodyPr/>
          <a:lstStyle>
            <a:lvl1pPr marL="0" indent="0">
              <a:buNone/>
              <a:defRPr sz="1200" i="1"/>
            </a:lvl1pPr>
          </a:lstStyle>
          <a:p>
            <a:pPr lvl="0"/>
            <a:r>
              <a:rPr lang="en-US" dirty="0"/>
              <a:t>Insert Object</a:t>
            </a:r>
          </a:p>
        </p:txBody>
      </p:sp>
      <p:sp>
        <p:nvSpPr>
          <p:cNvPr id="13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628650" y="1825625"/>
            <a:ext cx="3886200" cy="183336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3"/>
          <p:cNvSpPr>
            <a:spLocks noGrp="1"/>
          </p:cNvSpPr>
          <p:nvPr>
            <p:ph sz="half" idx="14" hasCustomPrompt="1"/>
          </p:nvPr>
        </p:nvSpPr>
        <p:spPr>
          <a:xfrm>
            <a:off x="4629150" y="1847705"/>
            <a:ext cx="3886200" cy="1811281"/>
          </a:xfrm>
        </p:spPr>
        <p:txBody>
          <a:bodyPr/>
          <a:lstStyle>
            <a:lvl1pPr marL="0" indent="0">
              <a:buNone/>
              <a:defRPr sz="1200" i="1"/>
            </a:lvl1pPr>
          </a:lstStyle>
          <a:p>
            <a:pPr lvl="0"/>
            <a:r>
              <a:rPr lang="en-US" dirty="0"/>
              <a:t>Insert Object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half" idx="15" hasCustomPrompt="1"/>
          </p:nvPr>
        </p:nvSpPr>
        <p:spPr>
          <a:xfrm>
            <a:off x="628650" y="3807093"/>
            <a:ext cx="3886200" cy="1811281"/>
          </a:xfrm>
        </p:spPr>
        <p:txBody>
          <a:bodyPr/>
          <a:lstStyle>
            <a:lvl1pPr marL="0" indent="0">
              <a:buNone/>
              <a:defRPr sz="1200" i="1"/>
            </a:lvl1pPr>
          </a:lstStyle>
          <a:p>
            <a:pPr lvl="0"/>
            <a:r>
              <a:rPr lang="en-US" dirty="0"/>
              <a:t>Insert Object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628650" y="1106197"/>
            <a:ext cx="7886700" cy="356843"/>
          </a:xfrm>
        </p:spPr>
        <p:txBody>
          <a:bodyPr>
            <a:noAutofit/>
          </a:bodyPr>
          <a:lstStyle>
            <a:lvl1pPr marL="0" indent="0">
              <a:buNone/>
              <a:defRPr sz="2400" b="1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2980581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Topic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628650" y="1825625"/>
            <a:ext cx="3019523" cy="37925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able Placeholder 8"/>
          <p:cNvSpPr>
            <a:spLocks noGrp="1"/>
          </p:cNvSpPr>
          <p:nvPr>
            <p:ph type="tbl" sz="quarter" idx="14" hasCustomPrompt="1"/>
          </p:nvPr>
        </p:nvSpPr>
        <p:spPr>
          <a:xfrm>
            <a:off x="3789575" y="1825625"/>
            <a:ext cx="4725775" cy="3792538"/>
          </a:xfrm>
        </p:spPr>
        <p:txBody>
          <a:bodyPr>
            <a:normAutofit/>
          </a:bodyPr>
          <a:lstStyle>
            <a:lvl1pPr marL="0" indent="0">
              <a:buNone/>
              <a:defRPr sz="1200" i="1"/>
            </a:lvl1pPr>
          </a:lstStyle>
          <a:p>
            <a:pPr lvl="0"/>
            <a:r>
              <a:rPr lang="en-US" dirty="0"/>
              <a:t>Insert Object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628650" y="1106197"/>
            <a:ext cx="7886700" cy="356843"/>
          </a:xfrm>
        </p:spPr>
        <p:txBody>
          <a:bodyPr>
            <a:noAutofit/>
          </a:bodyPr>
          <a:lstStyle>
            <a:lvl1pPr marL="0" indent="0">
              <a:buNone/>
              <a:defRPr sz="2400" b="1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3010540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556181"/>
            <a:ext cx="7886700" cy="553336"/>
          </a:xfrm>
        </p:spPr>
        <p:txBody>
          <a:bodyPr/>
          <a:lstStyle/>
          <a:p>
            <a:r>
              <a:rPr lang="en-US" dirty="0"/>
              <a:t>Topic</a:t>
            </a:r>
          </a:p>
        </p:txBody>
      </p:sp>
      <p:sp>
        <p:nvSpPr>
          <p:cNvPr id="13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4629150" y="1825625"/>
            <a:ext cx="3886200" cy="37925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628650" y="4788816"/>
            <a:ext cx="3886200" cy="829347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ut.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628650" y="1825625"/>
            <a:ext cx="3886200" cy="2963191"/>
          </a:xfrm>
        </p:spPr>
        <p:txBody>
          <a:bodyPr>
            <a:normAutofit/>
          </a:bodyPr>
          <a:lstStyle>
            <a:lvl1pPr marL="0" indent="0">
              <a:buNone/>
              <a:defRPr sz="1200" i="1" baseline="0"/>
            </a:lvl1pPr>
          </a:lstStyle>
          <a:p>
            <a:r>
              <a:rPr lang="en-US" dirty="0"/>
              <a:t>Insert Photo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628650" y="1106197"/>
            <a:ext cx="7886700" cy="356843"/>
          </a:xfrm>
        </p:spPr>
        <p:txBody>
          <a:bodyPr>
            <a:noAutofit/>
          </a:bodyPr>
          <a:lstStyle>
            <a:lvl1pPr marL="0" indent="0">
              <a:buNone/>
              <a:defRPr sz="2400" b="1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1976920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717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556181"/>
            <a:ext cx="7886700" cy="553336"/>
          </a:xfrm>
        </p:spPr>
        <p:txBody>
          <a:bodyPr/>
          <a:lstStyle/>
          <a:p>
            <a:r>
              <a:rPr lang="en-US" dirty="0"/>
              <a:t>Topic</a:t>
            </a:r>
          </a:p>
        </p:txBody>
      </p:sp>
      <p:sp>
        <p:nvSpPr>
          <p:cNvPr id="13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628650" y="2837467"/>
            <a:ext cx="7886700" cy="213988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628650" y="1825625"/>
            <a:ext cx="7886700" cy="1011843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628650" y="4977353"/>
            <a:ext cx="7886700" cy="662890"/>
          </a:xfrm>
        </p:spPr>
        <p:txBody>
          <a:bodyPr>
            <a:normAutofit/>
          </a:bodyPr>
          <a:lstStyle>
            <a:lvl1pPr marL="0" indent="0">
              <a:buNone/>
              <a:defRPr sz="2000" b="1" i="1">
                <a:solidFill>
                  <a:srgbClr val="0066A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</a:t>
            </a:r>
            <a:r>
              <a:rPr lang="en-US" dirty="0"/>
              <a:t>.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628650" y="1106197"/>
            <a:ext cx="7886700" cy="356843"/>
          </a:xfrm>
        </p:spPr>
        <p:txBody>
          <a:bodyPr>
            <a:noAutofit/>
          </a:bodyPr>
          <a:lstStyle>
            <a:lvl1pPr marL="0" indent="0">
              <a:buNone/>
              <a:defRPr sz="2400" b="1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1787242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Bullets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556181"/>
            <a:ext cx="7886700" cy="553336"/>
          </a:xfrm>
        </p:spPr>
        <p:txBody>
          <a:bodyPr/>
          <a:lstStyle/>
          <a:p>
            <a:r>
              <a:rPr lang="en-US" dirty="0"/>
              <a:t>Topic</a:t>
            </a:r>
          </a:p>
        </p:txBody>
      </p:sp>
      <p:sp>
        <p:nvSpPr>
          <p:cNvPr id="13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628650" y="4006391"/>
            <a:ext cx="3886200" cy="161177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628650" y="1825624"/>
            <a:ext cx="7886700" cy="2075235"/>
          </a:xfrm>
        </p:spPr>
        <p:txBody>
          <a:bodyPr numCol="2" spcCol="274320">
            <a:normAutofit/>
          </a:bodyPr>
          <a:lstStyle>
            <a:lvl1pPr marL="0" indent="0">
              <a:buNone/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 et </a:t>
            </a:r>
            <a:r>
              <a:rPr lang="en-US" dirty="0" err="1"/>
              <a:t>dolore</a:t>
            </a:r>
            <a:r>
              <a:rPr lang="en-US" dirty="0"/>
              <a:t>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cillum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fugiat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pariatur</a:t>
            </a:r>
            <a:r>
              <a:rPr lang="en-US" dirty="0"/>
              <a:t>. </a:t>
            </a:r>
            <a:r>
              <a:rPr lang="en-US" dirty="0" err="1"/>
              <a:t>Excepteur</a:t>
            </a:r>
            <a:r>
              <a:rPr lang="en-US" dirty="0"/>
              <a:t> </a:t>
            </a:r>
            <a:r>
              <a:rPr lang="en-US" dirty="0" err="1"/>
              <a:t>sint</a:t>
            </a:r>
            <a:r>
              <a:rPr lang="en-US" dirty="0"/>
              <a:t> </a:t>
            </a:r>
            <a:r>
              <a:rPr lang="en-US" dirty="0" err="1"/>
              <a:t>occaecat</a:t>
            </a:r>
            <a:r>
              <a:rPr lang="en-US" dirty="0"/>
              <a:t> </a:t>
            </a:r>
            <a:r>
              <a:rPr lang="en-US" dirty="0" err="1"/>
              <a:t>cupidatat</a:t>
            </a:r>
            <a:r>
              <a:rPr lang="en-US" dirty="0"/>
              <a:t> non </a:t>
            </a:r>
            <a:r>
              <a:rPr lang="en-US" dirty="0" err="1"/>
              <a:t>proident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in culpa qui.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4629150" y="4006391"/>
            <a:ext cx="3886200" cy="1611772"/>
          </a:xfrm>
        </p:spPr>
        <p:txBody>
          <a:bodyPr>
            <a:normAutofit/>
          </a:bodyPr>
          <a:lstStyle>
            <a:lvl1pPr marL="0" indent="0">
              <a:buNone/>
              <a:defRPr sz="1200" i="1" baseline="0"/>
            </a:lvl1pPr>
          </a:lstStyle>
          <a:p>
            <a:r>
              <a:rPr lang="en-US" dirty="0"/>
              <a:t>Insert Photo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628650" y="1106197"/>
            <a:ext cx="7886700" cy="356843"/>
          </a:xfrm>
        </p:spPr>
        <p:txBody>
          <a:bodyPr>
            <a:noAutofit/>
          </a:bodyPr>
          <a:lstStyle>
            <a:lvl1pPr marL="0" indent="0">
              <a:buNone/>
              <a:defRPr sz="2400" b="1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3396698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628650" y="556181"/>
            <a:ext cx="7886700" cy="553336"/>
          </a:xfrm>
        </p:spPr>
        <p:txBody>
          <a:bodyPr/>
          <a:lstStyle/>
          <a:p>
            <a:r>
              <a:rPr lang="en-US" dirty="0"/>
              <a:t>Topic</a:t>
            </a:r>
          </a:p>
        </p:txBody>
      </p:sp>
      <p:sp>
        <p:nvSpPr>
          <p:cNvPr id="13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628650" y="1825624"/>
            <a:ext cx="4970872" cy="288777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628650" y="4713401"/>
            <a:ext cx="4970872" cy="904761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0066A1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labore</a:t>
            </a:r>
            <a:r>
              <a:rPr lang="en-US" dirty="0"/>
              <a:t>.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5" hasCustomPrompt="1"/>
          </p:nvPr>
        </p:nvSpPr>
        <p:spPr>
          <a:xfrm>
            <a:off x="5712642" y="1825624"/>
            <a:ext cx="2802707" cy="3792539"/>
          </a:xfrm>
        </p:spPr>
        <p:txBody>
          <a:bodyPr>
            <a:normAutofit/>
          </a:bodyPr>
          <a:lstStyle>
            <a:lvl1pPr marL="0" indent="0">
              <a:buNone/>
              <a:defRPr sz="1200" i="1" baseline="0"/>
            </a:lvl1pPr>
          </a:lstStyle>
          <a:p>
            <a:r>
              <a:rPr lang="en-US" dirty="0"/>
              <a:t>Insert Photo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7" hasCustomPrompt="1"/>
          </p:nvPr>
        </p:nvSpPr>
        <p:spPr>
          <a:xfrm>
            <a:off x="628650" y="1106197"/>
            <a:ext cx="7886700" cy="356843"/>
          </a:xfrm>
        </p:spPr>
        <p:txBody>
          <a:bodyPr>
            <a:noAutofit/>
          </a:bodyPr>
          <a:lstStyle>
            <a:lvl1pPr marL="0" indent="0">
              <a:buNone/>
              <a:defRPr sz="2400" b="1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2843726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 Op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01"/>
          <a:stretch/>
        </p:blipFill>
        <p:spPr>
          <a:xfrm rot="10800000" flipH="1">
            <a:off x="-23750" y="-1"/>
            <a:ext cx="9167750" cy="68580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3888" y="3262831"/>
            <a:ext cx="7886700" cy="827758"/>
          </a:xfrm>
        </p:spPr>
        <p:txBody>
          <a:bodyPr anchor="b">
            <a:normAutofit/>
          </a:bodyPr>
          <a:lstStyle>
            <a:lvl1pPr>
              <a:defRPr sz="3300" i="0" baseline="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23888" y="4117578"/>
            <a:ext cx="7886700" cy="672450"/>
          </a:xfrm>
        </p:spPr>
        <p:txBody>
          <a:bodyPr>
            <a:normAutofit/>
          </a:bodyPr>
          <a:lstStyle>
            <a:lvl1pPr marL="0" indent="0">
              <a:buNone/>
              <a:defRPr sz="2100" b="1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89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67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34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13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solidFill>
                  <a:srgbClr val="0066A1"/>
                </a:solidFill>
              </a:defRPr>
            </a:lvl1pPr>
          </a:lstStyle>
          <a:p>
            <a:fld id="{3DD97BEB-BAEF-0344-9D5C-EC73E478698A}" type="slidenum">
              <a:rPr lang="en-US" smtClean="0"/>
              <a:pPr/>
              <a:t>‹Nº›</a:t>
            </a:fld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9306" y="494096"/>
            <a:ext cx="1267968" cy="128625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1688" y="1149416"/>
            <a:ext cx="1877568" cy="189585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71" t="7771"/>
          <a:stretch/>
        </p:blipFill>
        <p:spPr>
          <a:xfrm>
            <a:off x="-2793" y="-3048"/>
            <a:ext cx="3263645" cy="3328681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6061" y="2921668"/>
            <a:ext cx="2298192" cy="269443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23750" y="0"/>
            <a:ext cx="9191500" cy="6985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3962" y="5982009"/>
            <a:ext cx="1215715" cy="354989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0" y="6159500"/>
            <a:ext cx="91440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892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Divider Title Slide Op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01"/>
          <a:stretch/>
        </p:blipFill>
        <p:spPr>
          <a:xfrm rot="10800000" flipH="1">
            <a:off x="-23750" y="-1"/>
            <a:ext cx="9167750" cy="68580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3888" y="3262831"/>
            <a:ext cx="7886700" cy="827758"/>
          </a:xfrm>
        </p:spPr>
        <p:txBody>
          <a:bodyPr anchor="b">
            <a:normAutofit/>
          </a:bodyPr>
          <a:lstStyle>
            <a:lvl1pPr>
              <a:defRPr sz="3300" i="0"/>
            </a:lvl1pPr>
          </a:lstStyle>
          <a:p>
            <a:r>
              <a:rPr lang="en-US" dirty="0"/>
              <a:t>Divider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23888" y="4117578"/>
            <a:ext cx="7886700" cy="672450"/>
          </a:xfrm>
        </p:spPr>
        <p:txBody>
          <a:bodyPr>
            <a:normAutofit/>
          </a:bodyPr>
          <a:lstStyle>
            <a:lvl1pPr marL="0" indent="0">
              <a:buNone/>
              <a:defRPr sz="2100" b="1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89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67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34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13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Subhead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‹Nº›</a:t>
            </a:fld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23750" y="0"/>
            <a:ext cx="9191500" cy="6985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3962" y="5982009"/>
            <a:ext cx="1215715" cy="35498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0" y="6159500"/>
            <a:ext cx="91440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296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8D4CBAF1-F4D4-4AD0-83BD-603CE6555C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3187" y="298449"/>
            <a:ext cx="9147187" cy="3385857"/>
          </a:xfrm>
          <a:prstGeom prst="snip1Rect">
            <a:avLst>
              <a:gd name="adj" fmla="val 12447"/>
            </a:avLst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xmlns="" id="{7884085F-51E9-46F2-B612-09AB5E3BF1E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85800" y="4506427"/>
            <a:ext cx="7772400" cy="1275747"/>
          </a:xfrm>
        </p:spPr>
        <p:txBody>
          <a:bodyPr>
            <a:normAutofit/>
          </a:bodyPr>
          <a:lstStyle>
            <a:lvl1pPr marL="0" indent="0" algn="l">
              <a:buNone/>
              <a:defRPr sz="2100" b="1" i="1">
                <a:solidFill>
                  <a:schemeClr val="tx1">
                    <a:lumMod val="50000"/>
                    <a:lumOff val="50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en-US" dirty="0"/>
              <a:t>Subhead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ED3D3765-5007-4AEA-8AC2-AA4E756241B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85800" y="3717037"/>
            <a:ext cx="7772400" cy="697310"/>
          </a:xfrm>
        </p:spPr>
        <p:txBody>
          <a:bodyPr anchor="b">
            <a:normAutofit/>
          </a:bodyPr>
          <a:lstStyle>
            <a:lvl1pPr algn="l">
              <a:defRPr sz="3300" i="0">
                <a:solidFill>
                  <a:srgbClr val="0066A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53D5ED1C-0EB7-477A-A8F3-96C46E45F69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74208" y="5933207"/>
            <a:ext cx="508884" cy="508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79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Topic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628650" y="1825625"/>
            <a:ext cx="3886200" cy="37925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13"/>
          <p:cNvSpPr>
            <a:spLocks noGrp="1"/>
          </p:cNvSpPr>
          <p:nvPr>
            <p:ph type="body" sz="quarter" idx="14"/>
          </p:nvPr>
        </p:nvSpPr>
        <p:spPr>
          <a:xfrm>
            <a:off x="4629150" y="1825625"/>
            <a:ext cx="3886200" cy="37925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628650" y="1106201"/>
            <a:ext cx="7886700" cy="356843"/>
          </a:xfrm>
        </p:spPr>
        <p:txBody>
          <a:bodyPr>
            <a:normAutofit/>
          </a:bodyPr>
          <a:lstStyle>
            <a:lvl1pPr marL="0" indent="0">
              <a:buNone/>
              <a:defRPr sz="1800" b="1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33C54280-98C9-4C96-A97C-B8F7916FF34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74208" y="5933207"/>
            <a:ext cx="508884" cy="508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237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Topic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29150" y="1825625"/>
            <a:ext cx="3886200" cy="3792750"/>
          </a:xfrm>
        </p:spPr>
        <p:txBody>
          <a:bodyPr/>
          <a:lstStyle>
            <a:lvl1pPr marL="0" indent="0">
              <a:buNone/>
              <a:defRPr sz="900" i="1"/>
            </a:lvl1pPr>
          </a:lstStyle>
          <a:p>
            <a:pPr lvl="0"/>
            <a:r>
              <a:rPr lang="en-US" dirty="0"/>
              <a:t>Insert Object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628650" y="1825625"/>
            <a:ext cx="3886200" cy="37925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628650" y="1106201"/>
            <a:ext cx="7886700" cy="356843"/>
          </a:xfrm>
        </p:spPr>
        <p:txBody>
          <a:bodyPr>
            <a:noAutofit/>
          </a:bodyPr>
          <a:lstStyle>
            <a:lvl1pPr marL="0" indent="0">
              <a:buNone/>
              <a:defRPr sz="1800" b="1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3236432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Topic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29150" y="3792805"/>
            <a:ext cx="3886200" cy="1825573"/>
          </a:xfrm>
        </p:spPr>
        <p:txBody>
          <a:bodyPr/>
          <a:lstStyle>
            <a:lvl1pPr marL="0" indent="0">
              <a:buNone/>
              <a:defRPr sz="900" i="1"/>
            </a:lvl1pPr>
          </a:lstStyle>
          <a:p>
            <a:pPr lvl="0"/>
            <a:r>
              <a:rPr lang="en-US" dirty="0"/>
              <a:t>Insert Object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628650" y="1825625"/>
            <a:ext cx="3886200" cy="37925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half" idx="14" hasCustomPrompt="1"/>
          </p:nvPr>
        </p:nvSpPr>
        <p:spPr>
          <a:xfrm>
            <a:off x="4629150" y="1825629"/>
            <a:ext cx="3886200" cy="1825573"/>
          </a:xfrm>
        </p:spPr>
        <p:txBody>
          <a:bodyPr/>
          <a:lstStyle>
            <a:lvl1pPr marL="0" indent="0">
              <a:buNone/>
              <a:defRPr sz="900" i="1"/>
            </a:lvl1pPr>
          </a:lstStyle>
          <a:p>
            <a:pPr lvl="0"/>
            <a:r>
              <a:rPr lang="en-US" dirty="0"/>
              <a:t>Insert Object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3DD97BEB-BAEF-0344-9D5C-EC73E478698A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628650" y="1106201"/>
            <a:ext cx="7886700" cy="356843"/>
          </a:xfrm>
        </p:spPr>
        <p:txBody>
          <a:bodyPr>
            <a:noAutofit/>
          </a:bodyPr>
          <a:lstStyle>
            <a:lvl1pPr marL="0" indent="0">
              <a:buNone/>
              <a:defRPr sz="1800" b="1" i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Subhead</a:t>
            </a:r>
          </a:p>
        </p:txBody>
      </p:sp>
    </p:spTree>
    <p:extLst>
      <p:ext uri="{BB962C8B-B14F-4D97-AF65-F5344CB8AC3E}">
        <p14:creationId xmlns:p14="http://schemas.microsoft.com/office/powerpoint/2010/main" val="344889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2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31.xml"/><Relationship Id="rId18" Type="http://schemas.openxmlformats.org/officeDocument/2006/relationships/slideLayout" Target="../slideLayouts/slideLayout36.xml"/><Relationship Id="rId3" Type="http://schemas.openxmlformats.org/officeDocument/2006/relationships/slideLayout" Target="../slideLayouts/slideLayout21.xml"/><Relationship Id="rId21" Type="http://schemas.openxmlformats.org/officeDocument/2006/relationships/image" Target="../media/image16.png"/><Relationship Id="rId7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30.xml"/><Relationship Id="rId17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0.xml"/><Relationship Id="rId16" Type="http://schemas.openxmlformats.org/officeDocument/2006/relationships/slideLayout" Target="../slideLayouts/slideLayout34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28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556181"/>
            <a:ext cx="7886700" cy="55333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dirty="0"/>
              <a:t>Topic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428826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6" name="Slide Number Placeholder 25"/>
          <p:cNvSpPr>
            <a:spLocks noGrp="1"/>
          </p:cNvSpPr>
          <p:nvPr>
            <p:ph type="sldNum" sz="quarter" idx="4"/>
          </p:nvPr>
        </p:nvSpPr>
        <p:spPr>
          <a:xfrm>
            <a:off x="385322" y="6205396"/>
            <a:ext cx="4866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0066A1"/>
                </a:solidFill>
              </a:defRPr>
            </a:lvl1pPr>
          </a:lstStyle>
          <a:p>
            <a:fld id="{3DD97BEB-BAEF-0344-9D5C-EC73E478698A}" type="slidenum">
              <a:rPr lang="en-US" smtClean="0"/>
              <a:pPr/>
              <a:t>‹Nº›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23750" y="0"/>
            <a:ext cx="9191500" cy="6985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3962" y="5982009"/>
            <a:ext cx="1215715" cy="35498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0" y="6159500"/>
            <a:ext cx="91440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2220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  <p:sldLayoutId id="2147483694" r:id="rId14"/>
    <p:sldLayoutId id="2147483695" r:id="rId15"/>
    <p:sldLayoutId id="2147483696" r:id="rId16"/>
    <p:sldLayoutId id="2147483697" r:id="rId17"/>
    <p:sldLayoutId id="2147483698" r:id="rId18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hdr="0" ftr="0" dt="0"/>
  <p:txStyles>
    <p:titleStyle>
      <a:lvl1pPr algn="l" defTabSz="685783" rtl="0" eaLnBrk="1" latinLnBrk="0" hangingPunct="1">
        <a:lnSpc>
          <a:spcPct val="90000"/>
        </a:lnSpc>
        <a:spcBef>
          <a:spcPct val="0"/>
        </a:spcBef>
        <a:buNone/>
        <a:defRPr sz="2550" b="1" i="0" kern="1200">
          <a:solidFill>
            <a:srgbClr val="0066A1"/>
          </a:solidFill>
          <a:latin typeface="Calibri" charset="0"/>
          <a:ea typeface="Calibri" charset="0"/>
          <a:cs typeface="Calibri" charset="0"/>
        </a:defRPr>
      </a:lvl1pPr>
    </p:titleStyle>
    <p:bodyStyle>
      <a:lvl1pPr marL="171446" indent="-171446" algn="l" defTabSz="685783" rtl="0" eaLnBrk="1" latinLnBrk="0" hangingPunct="1">
        <a:lnSpc>
          <a:spcPct val="90000"/>
        </a:lnSpc>
        <a:spcBef>
          <a:spcPts val="750"/>
        </a:spcBef>
        <a:buClr>
          <a:srgbClr val="0066A1"/>
        </a:buClr>
        <a:buFont typeface="LucidaGrande" charset="0"/>
        <a:buChar char="▸"/>
        <a:defRPr sz="1650" kern="1200">
          <a:solidFill>
            <a:schemeClr val="tx1"/>
          </a:solidFill>
          <a:latin typeface="+mn-lt"/>
          <a:ea typeface="+mn-ea"/>
          <a:cs typeface="+mn-cs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Clr>
          <a:srgbClr val="0066A1"/>
        </a:buClr>
        <a:buFont typeface="LucidaGrande" charset="0"/>
        <a:buChar char="-"/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Clr>
          <a:srgbClr val="0066A1"/>
        </a:buClr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Clr>
          <a:srgbClr val="0066A1"/>
        </a:buClr>
        <a:buFont typeface="Wingdings" charset="2"/>
        <a:buChar char="§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Clr>
          <a:srgbClr val="0066A1"/>
        </a:buClr>
        <a:buFont typeface="Courier New" charset="0"/>
        <a:buChar char="o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556181"/>
            <a:ext cx="7886700" cy="55333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dirty="0"/>
              <a:t>Topic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428826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6" name="Slide Number Placeholder 25"/>
          <p:cNvSpPr>
            <a:spLocks noGrp="1"/>
          </p:cNvSpPr>
          <p:nvPr>
            <p:ph type="sldNum" sz="quarter" idx="4"/>
          </p:nvPr>
        </p:nvSpPr>
        <p:spPr>
          <a:xfrm>
            <a:off x="385320" y="6205392"/>
            <a:ext cx="4866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0066A1"/>
                </a:solidFill>
              </a:defRPr>
            </a:lvl1pPr>
          </a:lstStyle>
          <a:p>
            <a:fld id="{3DD97BEB-BAEF-0344-9D5C-EC73E478698A}" type="slidenum">
              <a:rPr lang="en-US" smtClean="0"/>
              <a:pPr/>
              <a:t>‹Nº›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23750" y="0"/>
            <a:ext cx="9191500" cy="6985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3960" y="5982005"/>
            <a:ext cx="1215715" cy="35498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0" y="6159500"/>
            <a:ext cx="91440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7253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  <p:sldLayoutId id="2147483713" r:id="rId14"/>
    <p:sldLayoutId id="2147483714" r:id="rId15"/>
    <p:sldLayoutId id="2147483715" r:id="rId16"/>
    <p:sldLayoutId id="2147483716" r:id="rId17"/>
    <p:sldLayoutId id="2147483717" r:id="rId18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>
          <a:solidFill>
            <a:srgbClr val="0066A1"/>
          </a:solidFill>
          <a:latin typeface="Calibri" charset="0"/>
          <a:ea typeface="Calibri" charset="0"/>
          <a:cs typeface="Calibri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0066A1"/>
        </a:buClr>
        <a:buFont typeface="LucidaGrande" charset="0"/>
        <a:buChar char="▸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66A1"/>
        </a:buClr>
        <a:buFont typeface="LucidaGrande" charset="0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66A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66A1"/>
        </a:buClr>
        <a:buFont typeface="Wingdings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66A1"/>
        </a:buClr>
        <a:buFont typeface="Courier New" charset="0"/>
        <a:buChar char="o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8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5.xml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5.jpeg"/><Relationship Id="rId7" Type="http://schemas.openxmlformats.org/officeDocument/2006/relationships/image" Target="../media/image29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28.jpeg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eee.org/about/awards/index.html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xmlns="" id="{328F1330-2317-4E29-B988-39403D1A38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457" y="3880718"/>
            <a:ext cx="8824782" cy="989187"/>
          </a:xfrm>
        </p:spPr>
        <p:txBody>
          <a:bodyPr>
            <a:normAutofit fontScale="90000"/>
          </a:bodyPr>
          <a:lstStyle/>
          <a:p>
            <a:r>
              <a:rPr lang="es-ES" dirty="0"/>
              <a:t/>
            </a:r>
            <a:br>
              <a:rPr lang="es-ES" dirty="0"/>
            </a:br>
            <a:r>
              <a:rPr lang="es-ES" dirty="0"/>
              <a:t/>
            </a:r>
            <a:br>
              <a:rPr lang="es-ES" dirty="0"/>
            </a:br>
            <a:r>
              <a:rPr lang="es-ES" dirty="0"/>
              <a:t>Professional </a:t>
            </a:r>
            <a:r>
              <a:rPr lang="es-ES" dirty="0" err="1"/>
              <a:t>Activities</a:t>
            </a:r>
            <a:r>
              <a:rPr lang="es-ES" dirty="0"/>
              <a:t> &amp;</a:t>
            </a:r>
            <a:br>
              <a:rPr lang="es-ES" dirty="0"/>
            </a:br>
            <a:r>
              <a:rPr lang="hr-HR" dirty="0"/>
              <a:t>IEEE </a:t>
            </a:r>
            <a:r>
              <a:rPr lang="en-GB" dirty="0"/>
              <a:t>Region 8 Young Professionals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xmlns="" id="{7A8A24A9-868A-4F06-8036-96DA37BB7AEE}"/>
              </a:ext>
            </a:extLst>
          </p:cNvPr>
          <p:cNvSpPr txBox="1">
            <a:spLocks/>
          </p:cNvSpPr>
          <p:nvPr/>
        </p:nvSpPr>
        <p:spPr>
          <a:xfrm>
            <a:off x="207761" y="4869905"/>
            <a:ext cx="3894455" cy="989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66A1"/>
              </a:buClr>
              <a:buFont typeface="LucidaGrande" charset="0"/>
              <a:buNone/>
              <a:defRPr sz="2800" b="1" i="1" kern="1200">
                <a:solidFill>
                  <a:schemeClr val="tx1">
                    <a:lumMod val="50000"/>
                    <a:lumOff val="50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66A1"/>
              </a:buClr>
              <a:buFont typeface="LucidaGrande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66A1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66A1"/>
              </a:buClr>
              <a:buFont typeface="Wingdings" charset="2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66A1"/>
              </a:buClr>
              <a:buFont typeface="Courier New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6A1"/>
              </a:buClr>
              <a:buSzTx/>
              <a:buFont typeface="LucidaGrande" charset="0"/>
              <a:buNone/>
              <a:tabLst/>
              <a:defRPr/>
            </a:pPr>
            <a:r>
              <a:rPr kumimoji="0" lang="hr-HR" sz="1800" b="1" i="1" u="none" strike="noStrike" kern="1200" cap="none" spc="0" normalizeH="0" baseline="0" noProof="0" dirty="0">
                <a:ln>
                  <a:noFill/>
                </a:ln>
                <a:solidFill>
                  <a:srgbClr val="0066A1"/>
                </a:solidFill>
                <a:effectLst/>
                <a:uLnTx/>
                <a:uFillTx/>
                <a:latin typeface="Calibri" charset="0"/>
                <a:cs typeface="Calibri" charset="0"/>
              </a:rPr>
              <a:t>Manuel Ballesteros Carballo</a:t>
            </a:r>
            <a:endParaRPr kumimoji="0" lang="es-ES" sz="1800" b="1" i="1" u="none" strike="noStrike" kern="1200" cap="none" spc="0" normalizeH="0" baseline="0" noProof="0" dirty="0">
              <a:ln>
                <a:noFill/>
              </a:ln>
              <a:solidFill>
                <a:srgbClr val="0066A1"/>
              </a:solidFill>
              <a:effectLst/>
              <a:uLnTx/>
              <a:uFillTx/>
              <a:latin typeface="Calibri" charset="0"/>
              <a:cs typeface="Calibri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6A1"/>
              </a:buClr>
              <a:buSzTx/>
              <a:buFont typeface="LucidaGrande" charset="0"/>
              <a:buNone/>
              <a:tabLst/>
              <a:defRPr/>
            </a:pPr>
            <a:r>
              <a:rPr kumimoji="0" lang="es-ES" sz="1800" b="1" i="1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charset="0"/>
                <a:cs typeface="Calibri" charset="0"/>
              </a:rPr>
              <a:t>IEEE R8 YP </a:t>
            </a:r>
            <a:r>
              <a:rPr kumimoji="0" lang="es-ES" sz="1800" b="1" i="1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charset="0"/>
                <a:cs typeface="Calibri" charset="0"/>
              </a:rPr>
              <a:t>Member</a:t>
            </a:r>
            <a:r>
              <a:rPr kumimoji="0" lang="es-ES" sz="1800" b="1" i="1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charset="0"/>
                <a:cs typeface="Calibri" charset="0"/>
              </a:rPr>
              <a:t> &amp; SCADA </a:t>
            </a:r>
            <a:r>
              <a:rPr kumimoji="0" lang="es-ES" sz="1800" b="1" i="1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charset="0"/>
                <a:cs typeface="Calibri" charset="0"/>
              </a:rPr>
              <a:t>Engineer</a:t>
            </a:r>
            <a:endParaRPr kumimoji="0" lang="es-ES" sz="1800" b="1" i="1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charset="0"/>
              <a:cs typeface="Calibri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6A1"/>
              </a:buClr>
              <a:buSzTx/>
              <a:buFont typeface="LucidaGrande" charset="0"/>
              <a:buNone/>
              <a:tabLst/>
              <a:defRPr/>
            </a:pPr>
            <a:r>
              <a:rPr kumimoji="0" lang="es-ES" sz="1800" b="1" i="1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charset="0"/>
                <a:cs typeface="Calibri" charset="0"/>
              </a:rPr>
              <a:t>m.ballesteros.carballo@ieee.org</a:t>
            </a:r>
            <a:endParaRPr kumimoji="0" lang="en-GB" sz="1800" b="1" i="1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charset="0"/>
              <a:cs typeface="Calibri" charset="0"/>
            </a:endParaRPr>
          </a:p>
        </p:txBody>
      </p:sp>
      <p:sp>
        <p:nvSpPr>
          <p:cNvPr id="7" name="Subtitle 1">
            <a:extLst>
              <a:ext uri="{FF2B5EF4-FFF2-40B4-BE49-F238E27FC236}">
                <a16:creationId xmlns:a16="http://schemas.microsoft.com/office/drawing/2014/main" xmlns="" id="{CE2AEF80-9DA9-4BC4-892D-CB8CDA78A5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1134" y="5471157"/>
            <a:ext cx="7772400" cy="1275747"/>
          </a:xfrm>
        </p:spPr>
        <p:txBody>
          <a:bodyPr/>
          <a:lstStyle/>
          <a:p>
            <a:endParaRPr lang="en-US" dirty="0"/>
          </a:p>
          <a:p>
            <a:pPr algn="ctr"/>
            <a:r>
              <a:rPr lang="en-US" dirty="0"/>
              <a:t>Let's explore the IEEE YP world together</a:t>
            </a:r>
            <a:endParaRPr lang="pt-PT" dirty="0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xmlns="" id="{098187C0-204D-41A6-B041-7B05D4FC707F}"/>
              </a:ext>
            </a:extLst>
          </p:cNvPr>
          <p:cNvSpPr txBox="1">
            <a:spLocks/>
          </p:cNvSpPr>
          <p:nvPr/>
        </p:nvSpPr>
        <p:spPr>
          <a:xfrm>
            <a:off x="4729428" y="5132522"/>
            <a:ext cx="3475006" cy="989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66A1"/>
              </a:buClr>
              <a:buFont typeface="LucidaGrande" charset="0"/>
              <a:buNone/>
              <a:defRPr sz="2800" b="1" i="1" kern="1200">
                <a:solidFill>
                  <a:schemeClr val="tx1">
                    <a:lumMod val="50000"/>
                    <a:lumOff val="50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66A1"/>
              </a:buClr>
              <a:buFont typeface="LucidaGrande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66A1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66A1"/>
              </a:buClr>
              <a:buFont typeface="Wingdings" charset="2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66A1"/>
              </a:buClr>
              <a:buFont typeface="Courier New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6A1"/>
              </a:buClr>
              <a:buSzTx/>
              <a:buFont typeface="LucidaGrande" charset="0"/>
              <a:buNone/>
              <a:tabLst/>
              <a:defRPr/>
            </a:pPr>
            <a:r>
              <a:rPr kumimoji="0" lang="es-ES" sz="1800" b="1" i="1" u="none" strike="noStrike" kern="1200" cap="none" spc="0" normalizeH="0" baseline="0" noProof="0" dirty="0" err="1">
                <a:ln>
                  <a:noFill/>
                </a:ln>
                <a:solidFill>
                  <a:srgbClr val="0066A1"/>
                </a:solidFill>
                <a:effectLst/>
                <a:uLnTx/>
                <a:uFillTx/>
                <a:latin typeface="Calibri" charset="0"/>
                <a:cs typeface="Calibri" charset="0"/>
              </a:rPr>
              <a:t>a.k.a</a:t>
            </a:r>
            <a:r>
              <a:rPr kumimoji="0" lang="es-ES" sz="1800" b="1" i="1" u="none" strike="noStrike" kern="1200" cap="none" spc="0" normalizeH="0" baseline="0" noProof="0" dirty="0">
                <a:ln>
                  <a:noFill/>
                </a:ln>
                <a:solidFill>
                  <a:srgbClr val="0066A1"/>
                </a:solidFill>
                <a:effectLst/>
                <a:uLnTx/>
                <a:uFillTx/>
                <a:latin typeface="Calibri" charset="0"/>
                <a:cs typeface="Calibri" charset="0"/>
              </a:rPr>
              <a:t>. – Professional </a:t>
            </a:r>
            <a:r>
              <a:rPr kumimoji="0" lang="es-ES" sz="1800" b="1" i="1" u="none" strike="noStrike" kern="1200" cap="none" spc="0" normalizeH="0" baseline="0" noProof="0" dirty="0" err="1">
                <a:ln>
                  <a:noFill/>
                </a:ln>
                <a:solidFill>
                  <a:srgbClr val="0066A1"/>
                </a:solidFill>
                <a:effectLst/>
                <a:uLnTx/>
                <a:uFillTx/>
                <a:latin typeface="Calibri" charset="0"/>
                <a:cs typeface="Calibri" charset="0"/>
              </a:rPr>
              <a:t>Development</a:t>
            </a:r>
            <a:endParaRPr kumimoji="0" lang="en-GB" sz="1800" b="1" i="1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8281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8">
            <a:extLst>
              <a:ext uri="{FF2B5EF4-FFF2-40B4-BE49-F238E27FC236}">
                <a16:creationId xmlns:a16="http://schemas.microsoft.com/office/drawing/2014/main" xmlns="" id="{896AE4E0-DC79-4E68-9137-1B224AC300BA}"/>
              </a:ext>
            </a:extLst>
          </p:cNvPr>
          <p:cNvSpPr/>
          <p:nvPr/>
        </p:nvSpPr>
        <p:spPr>
          <a:xfrm>
            <a:off x="2295173" y="5751319"/>
            <a:ext cx="455365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4400" b="1" dirty="0">
                <a:solidFill>
                  <a:srgbClr val="000000"/>
                </a:solidFill>
              </a:rPr>
              <a:t>Networking</a:t>
            </a:r>
            <a:endParaRPr lang="en-GB" sz="2800" b="1" dirty="0"/>
          </a:p>
        </p:txBody>
      </p:sp>
      <p:pic>
        <p:nvPicPr>
          <p:cNvPr id="1026" name="Picture 2" descr="Networking en redes sociales | MarTech Forum">
            <a:extLst>
              <a:ext uri="{FF2B5EF4-FFF2-40B4-BE49-F238E27FC236}">
                <a16:creationId xmlns:a16="http://schemas.microsoft.com/office/drawing/2014/main" xmlns="" id="{CB799D8E-8D23-47BA-B6E9-F0A3649E43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31" r="5701" b="941"/>
          <a:stretch/>
        </p:blipFill>
        <p:spPr bwMode="auto">
          <a:xfrm>
            <a:off x="0" y="0"/>
            <a:ext cx="9144000" cy="5648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0963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465563"/>
            <a:ext cx="7886700" cy="553336"/>
          </a:xfrm>
        </p:spPr>
        <p:txBody>
          <a:bodyPr/>
          <a:lstStyle/>
          <a:p>
            <a:r>
              <a:rPr lang="hr-HR" dirty="0"/>
              <a:t>Young employees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897922" y="3033879"/>
            <a:ext cx="7768281" cy="3441060"/>
          </a:xfrm>
        </p:spPr>
        <p:txBody>
          <a:bodyPr>
            <a:normAutofit/>
          </a:bodyPr>
          <a:lstStyle/>
          <a:p>
            <a:r>
              <a:rPr lang="hr-H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Academy, industry, entrepreneurship</a:t>
            </a:r>
          </a:p>
          <a:p>
            <a:r>
              <a:rPr lang="hr-H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Settling down, learning technology, tools, relations – what then?</a:t>
            </a:r>
          </a:p>
          <a:p>
            <a:r>
              <a:rPr lang="hr-H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New knowledge, technologies and products are combination of:</a:t>
            </a:r>
          </a:p>
          <a:p>
            <a:pPr lvl="2"/>
            <a:r>
              <a:rPr lang="hr-H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Heritage (previous knowledge)</a:t>
            </a:r>
          </a:p>
          <a:p>
            <a:pPr lvl="2"/>
            <a:r>
              <a:rPr lang="hr-H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Fresh ideas (approaches, technologies)</a:t>
            </a:r>
          </a:p>
          <a:p>
            <a:pPr lvl="2"/>
            <a:r>
              <a:rPr lang="hr-H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New opportunities (needs, market, funding sources)</a:t>
            </a:r>
          </a:p>
          <a:p>
            <a:pPr lvl="2"/>
            <a:r>
              <a:rPr lang="hr-H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Multidisciplinarity (hot topic)</a:t>
            </a:r>
          </a:p>
          <a:p>
            <a:r>
              <a:rPr lang="hr-H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Boosted by bringing inputs from outside the company</a:t>
            </a:r>
          </a:p>
          <a:p>
            <a:r>
              <a:rPr lang="hr-H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First step, networking and contacts</a:t>
            </a:r>
          </a:p>
          <a:p>
            <a:endParaRPr lang="hr-HR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xmlns="" id="{E6EAFB73-0D5B-4E22-BDC5-976A3458BB5D}"/>
              </a:ext>
            </a:extLst>
          </p:cNvPr>
          <p:cNvGrpSpPr>
            <a:grpSpLocks noChangeAspect="1"/>
          </p:cNvGrpSpPr>
          <p:nvPr/>
        </p:nvGrpSpPr>
        <p:grpSpPr>
          <a:xfrm>
            <a:off x="2303715" y="1036960"/>
            <a:ext cx="4574879" cy="2039581"/>
            <a:chOff x="1721222" y="1649506"/>
            <a:chExt cx="5617884" cy="229573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xmlns="" id="{C3409C73-D671-44D6-AE39-745F5BE7637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721222" y="2773848"/>
              <a:ext cx="1171390" cy="117139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xmlns="" id="{C600FCFD-D172-4D7C-AD8B-716BD85FD3B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4177556" y="2893379"/>
              <a:ext cx="932326" cy="932328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xmlns="" id="{4D19553E-9801-4CF2-BC40-A817D040F483}"/>
                </a:ext>
              </a:extLst>
            </p:cNvPr>
            <p:cNvSpPr txBox="1"/>
            <p:nvPr/>
          </p:nvSpPr>
          <p:spPr>
            <a:xfrm>
              <a:off x="3508188" y="1649506"/>
              <a:ext cx="2127624" cy="3589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b="1" dirty="0">
                  <a:solidFill>
                    <a:srgbClr val="888888"/>
                  </a:solidFill>
                </a:rPr>
                <a:t>GRADUATION</a:t>
              </a:r>
              <a:endParaRPr lang="en-GB" sz="2400" b="1" dirty="0">
                <a:solidFill>
                  <a:srgbClr val="888888"/>
                </a:solidFill>
              </a:endParaRPr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xmlns="" id="{F8B12F42-2E07-4EC6-8E93-10ED02141B96}"/>
                </a:ext>
              </a:extLst>
            </p:cNvPr>
            <p:cNvCxnSpPr>
              <a:stCxn id="9" idx="2"/>
            </p:cNvCxnSpPr>
            <p:nvPr/>
          </p:nvCxnSpPr>
          <p:spPr>
            <a:xfrm>
              <a:off x="4572001" y="2008430"/>
              <a:ext cx="0" cy="418017"/>
            </a:xfrm>
            <a:prstGeom prst="line">
              <a:avLst/>
            </a:prstGeom>
            <a:ln>
              <a:solidFill>
                <a:srgbClr val="888888"/>
              </a:solidFill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xmlns="" id="{4162CF37-9EBB-4526-A20C-11815BC3387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03929" y="2426447"/>
              <a:ext cx="4536142" cy="0"/>
            </a:xfrm>
            <a:prstGeom prst="line">
              <a:avLst/>
            </a:prstGeom>
            <a:ln>
              <a:solidFill>
                <a:srgbClr val="888888"/>
              </a:solidFill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xmlns="" id="{33784CFF-17BC-4E8D-B641-108F679C7919}"/>
                </a:ext>
              </a:extLst>
            </p:cNvPr>
            <p:cNvCxnSpPr>
              <a:endCxn id="7" idx="0"/>
            </p:cNvCxnSpPr>
            <p:nvPr/>
          </p:nvCxnSpPr>
          <p:spPr>
            <a:xfrm>
              <a:off x="2303929" y="2426447"/>
              <a:ext cx="2988" cy="347401"/>
            </a:xfrm>
            <a:prstGeom prst="straightConnector1">
              <a:avLst/>
            </a:prstGeom>
            <a:ln>
              <a:solidFill>
                <a:srgbClr val="888888"/>
              </a:solidFill>
              <a:tailEnd type="triangle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xmlns="" id="{EC3A1385-19BE-4AFF-B01B-7602DD6AED8F}"/>
                </a:ext>
              </a:extLst>
            </p:cNvPr>
            <p:cNvCxnSpPr/>
            <p:nvPr/>
          </p:nvCxnSpPr>
          <p:spPr>
            <a:xfrm>
              <a:off x="4569012" y="2405146"/>
              <a:ext cx="2988" cy="347401"/>
            </a:xfrm>
            <a:prstGeom prst="straightConnector1">
              <a:avLst/>
            </a:prstGeom>
            <a:ln>
              <a:solidFill>
                <a:srgbClr val="888888"/>
              </a:solidFill>
              <a:tailEnd type="triangle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xmlns="" id="{EF2C8F3C-A920-4882-8AFF-51112E2768A7}"/>
                </a:ext>
              </a:extLst>
            </p:cNvPr>
            <p:cNvCxnSpPr/>
            <p:nvPr/>
          </p:nvCxnSpPr>
          <p:spPr>
            <a:xfrm>
              <a:off x="6831107" y="2432839"/>
              <a:ext cx="2988" cy="347401"/>
            </a:xfrm>
            <a:prstGeom prst="straightConnector1">
              <a:avLst/>
            </a:prstGeom>
            <a:ln>
              <a:solidFill>
                <a:srgbClr val="888888"/>
              </a:solidFill>
              <a:tailEnd type="triangle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pic>
          <p:nvPicPr>
            <p:cNvPr id="15" name="Picture 4" descr="Image result for bulb icon">
              <a:extLst>
                <a:ext uri="{FF2B5EF4-FFF2-40B4-BE49-F238E27FC236}">
                  <a16:creationId xmlns:a16="http://schemas.microsoft.com/office/drawing/2014/main" xmlns="" id="{0ABB67D6-F8E7-4DB2-BB05-9323289105E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29084" y="2854532"/>
              <a:ext cx="1010022" cy="10100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288302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1870" y="568409"/>
            <a:ext cx="4825005" cy="51212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6EF19336-8CF9-4E90-A3EB-A28A7C8EF92A}"/>
              </a:ext>
            </a:extLst>
          </p:cNvPr>
          <p:cNvSpPr txBox="1"/>
          <p:nvPr/>
        </p:nvSpPr>
        <p:spPr>
          <a:xfrm>
            <a:off x="3475344" y="5658970"/>
            <a:ext cx="25547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r-HR" sz="2400" dirty="0">
                <a:solidFill>
                  <a:srgbClr val="0066A1"/>
                </a:solidFill>
              </a:rPr>
              <a:t>ma-yp@ieeer8.org</a:t>
            </a:r>
            <a:endParaRPr lang="en-GB" sz="1600" dirty="0">
              <a:solidFill>
                <a:srgbClr val="0066A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5523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sz="3200" dirty="0"/>
              <a:t>Region 8 Young Professionals </a:t>
            </a:r>
            <a:r>
              <a:rPr lang="hr-HR" sz="3200" dirty="0" err="1"/>
              <a:t>Subcommittee</a:t>
            </a:r>
            <a:endParaRPr lang="en-US" sz="32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6"/>
          </p:nvPr>
        </p:nvSpPr>
        <p:spPr/>
        <p:txBody>
          <a:bodyPr>
            <a:normAutofit fontScale="92500" lnSpcReduction="20000"/>
          </a:bodyPr>
          <a:lstStyle/>
          <a:p>
            <a:r>
              <a:rPr lang="hr-HR" i="0" dirty="0"/>
              <a:t>2019</a:t>
            </a:r>
            <a:endParaRPr lang="en-US" i="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11667" y="1403771"/>
            <a:ext cx="8686801" cy="4477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197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xmlns="" id="{17776744-D25C-49D5-97D9-F4063930AE9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xmlns="" id="{2263AED1-B65D-48C8-8A2D-209DD764152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xmlns="" id="{897F24D3-EDA2-41C4-B393-677859E7687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 fontScale="92500" lnSpcReduction="20000"/>
          </a:bodyPr>
          <a:lstStyle/>
          <a:p>
            <a:endParaRPr lang="es-ES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xmlns="" id="{1BD8E19E-5617-4ED4-A5CF-AE61D647A09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6" t="290" r="2245" b="-2"/>
          <a:stretch/>
        </p:blipFill>
        <p:spPr>
          <a:xfrm>
            <a:off x="-16778" y="713064"/>
            <a:ext cx="9286613" cy="5677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866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8">
            <a:extLst>
              <a:ext uri="{FF2B5EF4-FFF2-40B4-BE49-F238E27FC236}">
                <a16:creationId xmlns:a16="http://schemas.microsoft.com/office/drawing/2014/main" xmlns="" id="{896AE4E0-DC79-4E68-9137-1B224AC300BA}"/>
              </a:ext>
            </a:extLst>
          </p:cNvPr>
          <p:cNvSpPr/>
          <p:nvPr/>
        </p:nvSpPr>
        <p:spPr>
          <a:xfrm>
            <a:off x="-67112" y="5894396"/>
            <a:ext cx="9144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3200" b="1" dirty="0">
                <a:solidFill>
                  <a:srgbClr val="000000"/>
                </a:solidFill>
              </a:rPr>
              <a:t>Motivation</a:t>
            </a:r>
            <a:endParaRPr lang="en-GB" sz="2800" b="1" dirty="0"/>
          </a:p>
        </p:txBody>
      </p:sp>
      <p:pic>
        <p:nvPicPr>
          <p:cNvPr id="3076" name="Picture 4" descr="Resultado de imagen de motivacion para el desarrollo">
            <a:extLst>
              <a:ext uri="{FF2B5EF4-FFF2-40B4-BE49-F238E27FC236}">
                <a16:creationId xmlns:a16="http://schemas.microsoft.com/office/drawing/2014/main" xmlns="" id="{3F092726-FAA3-45F2-A52E-76B41CE826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10" r="4390"/>
          <a:stretch/>
        </p:blipFill>
        <p:spPr bwMode="auto">
          <a:xfrm>
            <a:off x="-1" y="0"/>
            <a:ext cx="9144001" cy="5754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854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8">
            <a:extLst>
              <a:ext uri="{FF2B5EF4-FFF2-40B4-BE49-F238E27FC236}">
                <a16:creationId xmlns:a16="http://schemas.microsoft.com/office/drawing/2014/main" xmlns="" id="{896AE4E0-DC79-4E68-9137-1B224AC300BA}"/>
              </a:ext>
            </a:extLst>
          </p:cNvPr>
          <p:cNvSpPr/>
          <p:nvPr/>
        </p:nvSpPr>
        <p:spPr>
          <a:xfrm>
            <a:off x="2491530" y="5894396"/>
            <a:ext cx="369115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800" dirty="0">
                <a:solidFill>
                  <a:srgbClr val="000000"/>
                </a:solidFill>
              </a:rPr>
              <a:t>Job Offer 1</a:t>
            </a:r>
            <a:endParaRPr lang="en-GB" sz="2800" dirty="0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xmlns="" id="{EEB9D42B-D96B-4AD5-AE9D-46965698369F}"/>
              </a:ext>
            </a:extLst>
          </p:cNvPr>
          <p:cNvSpPr/>
          <p:nvPr/>
        </p:nvSpPr>
        <p:spPr>
          <a:xfrm>
            <a:off x="729843" y="778445"/>
            <a:ext cx="7415868" cy="48320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s-ES" sz="1400" dirty="0"/>
              <a:t>Hola Manuel</a:t>
            </a:r>
          </a:p>
          <a:p>
            <a:pPr>
              <a:spcAft>
                <a:spcPts val="0"/>
              </a:spcAft>
            </a:pPr>
            <a:endParaRPr lang="es-ES" sz="1400" dirty="0"/>
          </a:p>
          <a:p>
            <a:pPr>
              <a:spcAft>
                <a:spcPts val="0"/>
              </a:spcAft>
            </a:pPr>
            <a:r>
              <a:rPr lang="es-ES" sz="1400" dirty="0"/>
              <a:t>Seguimos con el proceso abierto, esperamos que entre tu red de contactos puedas ayudarme. </a:t>
            </a:r>
          </a:p>
          <a:p>
            <a:pPr>
              <a:spcAft>
                <a:spcPts val="0"/>
              </a:spcAft>
            </a:pPr>
            <a:endParaRPr lang="es-ES" sz="1400" dirty="0"/>
          </a:p>
          <a:p>
            <a:pPr>
              <a:spcAft>
                <a:spcPts val="0"/>
              </a:spcAft>
            </a:pPr>
            <a:r>
              <a:rPr lang="es-ES" sz="1400" dirty="0"/>
              <a:t>El trabajo consistirá principalmente en desarrollar </a:t>
            </a:r>
            <a:r>
              <a:rPr lang="es-ES" sz="1400" b="1" dirty="0"/>
              <a:t>pruebas automáticas del interfaz </a:t>
            </a:r>
            <a:r>
              <a:rPr lang="es-ES" sz="1400" dirty="0"/>
              <a:t>de usuario web. Puntualmente, podría diseñar y ejecutar pruebas manualmente.</a:t>
            </a:r>
          </a:p>
          <a:p>
            <a:pPr>
              <a:spcAft>
                <a:spcPts val="0"/>
              </a:spcAft>
            </a:pPr>
            <a:r>
              <a:rPr lang="es-ES" sz="1400" dirty="0"/>
              <a:t> </a:t>
            </a:r>
          </a:p>
          <a:p>
            <a:pPr>
              <a:spcAft>
                <a:spcPts val="0"/>
              </a:spcAft>
            </a:pPr>
            <a:r>
              <a:rPr lang="es-ES" sz="1400" dirty="0"/>
              <a:t>Por tanto, además de que el candidato debe conocer el mundo de las pruebas de SW, en esta caso es importante los siguientes conocimientos:</a:t>
            </a:r>
          </a:p>
          <a:p>
            <a:pPr>
              <a:spcAft>
                <a:spcPts val="0"/>
              </a:spcAft>
            </a:pPr>
            <a:r>
              <a:rPr lang="es-ES" sz="1400" dirty="0"/>
              <a:t> </a:t>
            </a:r>
          </a:p>
          <a:p>
            <a:pPr marL="342900" lvl="0" indent="-342900"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228600" algn="l"/>
              </a:tabLst>
            </a:pPr>
            <a:r>
              <a:rPr lang="es-ES" sz="1400" dirty="0" err="1"/>
              <a:t>Programamming</a:t>
            </a:r>
            <a:r>
              <a:rPr lang="en-US" sz="1400" dirty="0"/>
              <a:t>:</a:t>
            </a:r>
            <a:endParaRPr lang="es-ES" sz="1400" dirty="0"/>
          </a:p>
          <a:p>
            <a:pPr marL="742950" lvl="1" indent="-285750">
              <a:spcAft>
                <a:spcPts val="0"/>
              </a:spcAft>
              <a:buSzPts val="1000"/>
              <a:buFont typeface="Courier New" panose="02070309020205020404" pitchFamily="49" charset="0"/>
              <a:buChar char="o"/>
              <a:tabLst>
                <a:tab pos="685800" algn="l"/>
              </a:tabLst>
            </a:pPr>
            <a:r>
              <a:rPr lang="es-ES" sz="1400" dirty="0"/>
              <a:t>Server/Client:</a:t>
            </a:r>
            <a:r>
              <a:rPr lang="en-US" sz="1400" dirty="0"/>
              <a:t> </a:t>
            </a:r>
            <a:endParaRPr lang="es-ES" sz="1400" dirty="0"/>
          </a:p>
          <a:p>
            <a:pPr marL="1143000" lvl="2" indent="-228600">
              <a:spcAft>
                <a:spcPts val="0"/>
              </a:spcAft>
              <a:buSzPts val="1000"/>
              <a:buFont typeface="Wingdings" panose="05000000000000000000" pitchFamily="2" charset="2"/>
              <a:buChar char=""/>
              <a:tabLst>
                <a:tab pos="1143000" algn="l"/>
              </a:tabLst>
            </a:pPr>
            <a:r>
              <a:rPr lang="es-ES" sz="1400" dirty="0"/>
              <a:t>C#</a:t>
            </a:r>
            <a:r>
              <a:rPr lang="en-US" sz="1400" dirty="0"/>
              <a:t> </a:t>
            </a:r>
            <a:endParaRPr lang="es-ES" sz="1400" dirty="0"/>
          </a:p>
          <a:p>
            <a:pPr marL="1143000" lvl="2" indent="-228600">
              <a:spcAft>
                <a:spcPts val="0"/>
              </a:spcAft>
              <a:buSzPts val="1000"/>
              <a:buFont typeface="Wingdings" panose="05000000000000000000" pitchFamily="2" charset="2"/>
              <a:buChar char=""/>
              <a:tabLst>
                <a:tab pos="1143000" algn="l"/>
              </a:tabLst>
            </a:pPr>
            <a:r>
              <a:rPr lang="en-US" sz="1400" dirty="0"/>
              <a:t>Technology WPF </a:t>
            </a:r>
            <a:endParaRPr lang="es-ES" sz="1400" dirty="0"/>
          </a:p>
          <a:p>
            <a:pPr marL="742950" lvl="1" indent="-285750">
              <a:spcAft>
                <a:spcPts val="0"/>
              </a:spcAft>
              <a:buSzPts val="1000"/>
              <a:buFont typeface="Courier New" panose="02070309020205020404" pitchFamily="49" charset="0"/>
              <a:buChar char="o"/>
              <a:tabLst>
                <a:tab pos="685800" algn="l"/>
              </a:tabLst>
            </a:pPr>
            <a:r>
              <a:rPr lang="en-US" sz="1400" dirty="0"/>
              <a:t>Web: </a:t>
            </a:r>
            <a:endParaRPr lang="es-ES" sz="1400" dirty="0"/>
          </a:p>
          <a:p>
            <a:pPr marL="1143000" lvl="2" indent="-228600">
              <a:spcAft>
                <a:spcPts val="0"/>
              </a:spcAft>
              <a:buSzPts val="1000"/>
              <a:buFont typeface="Wingdings" panose="05000000000000000000" pitchFamily="2" charset="2"/>
              <a:buChar char=""/>
              <a:tabLst>
                <a:tab pos="1143000" algn="l"/>
              </a:tabLst>
            </a:pPr>
            <a:r>
              <a:rPr lang="en-US" sz="1400" dirty="0"/>
              <a:t>Unit Test development (</a:t>
            </a:r>
            <a:r>
              <a:rPr lang="en-US" sz="1400" dirty="0" err="1"/>
              <a:t>c#</a:t>
            </a:r>
            <a:r>
              <a:rPr lang="en-US" sz="1400" dirty="0"/>
              <a:t>) (e.g. </a:t>
            </a:r>
            <a:r>
              <a:rPr lang="en-US" sz="1400" dirty="0" err="1"/>
              <a:t>NUnit</a:t>
            </a:r>
            <a:r>
              <a:rPr lang="en-US" sz="1400" dirty="0"/>
              <a:t>, </a:t>
            </a:r>
            <a:r>
              <a:rPr lang="en-US" sz="1400" dirty="0" err="1"/>
              <a:t>XUnit</a:t>
            </a:r>
            <a:r>
              <a:rPr lang="en-US" sz="1400" dirty="0"/>
              <a:t>) </a:t>
            </a:r>
            <a:endParaRPr lang="es-ES" sz="1400" dirty="0"/>
          </a:p>
          <a:p>
            <a:pPr marL="1143000" lvl="2" indent="-228600">
              <a:spcAft>
                <a:spcPts val="0"/>
              </a:spcAft>
              <a:buSzPts val="1000"/>
              <a:buFont typeface="Wingdings" panose="05000000000000000000" pitchFamily="2" charset="2"/>
              <a:buChar char=""/>
              <a:tabLst>
                <a:tab pos="1143000" algn="l"/>
              </a:tabLst>
            </a:pPr>
            <a:r>
              <a:rPr lang="en-US" sz="1400" dirty="0"/>
              <a:t>UI Test development (</a:t>
            </a:r>
            <a:r>
              <a:rPr lang="en-US" sz="1400" dirty="0" err="1"/>
              <a:t>javascript</a:t>
            </a:r>
            <a:r>
              <a:rPr lang="en-US" sz="1400" dirty="0"/>
              <a:t>/typescript) (e.g. Jasmine, Mocha) </a:t>
            </a:r>
            <a:endParaRPr lang="es-ES" sz="1400" dirty="0"/>
          </a:p>
          <a:p>
            <a:pPr marL="1143000" lvl="2" indent="-228600">
              <a:spcAft>
                <a:spcPts val="0"/>
              </a:spcAft>
              <a:buSzPts val="1000"/>
              <a:buFont typeface="Wingdings" panose="05000000000000000000" pitchFamily="2" charset="2"/>
              <a:buChar char=""/>
              <a:tabLst>
                <a:tab pos="1143000" algn="l"/>
              </a:tabLst>
            </a:pPr>
            <a:r>
              <a:rPr lang="en-US" sz="1400" dirty="0"/>
              <a:t>End to End testing (</a:t>
            </a:r>
            <a:r>
              <a:rPr lang="en-US" sz="1400" dirty="0" err="1"/>
              <a:t>angularJs</a:t>
            </a:r>
            <a:r>
              <a:rPr lang="en-US" sz="1400" dirty="0"/>
              <a:t>, angular) (e.g. Protractor) </a:t>
            </a:r>
            <a:endParaRPr lang="es-ES" sz="1400" dirty="0"/>
          </a:p>
          <a:p>
            <a:pPr marL="342900" lvl="0" indent="-342900"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228600" algn="l"/>
              </a:tabLst>
            </a:pPr>
            <a:r>
              <a:rPr lang="en-US" sz="1400" dirty="0"/>
              <a:t>Automatization </a:t>
            </a:r>
            <a:endParaRPr lang="es-ES" sz="1400" dirty="0"/>
          </a:p>
          <a:p>
            <a:pPr marL="742950" lvl="1" indent="-285750">
              <a:spcAft>
                <a:spcPts val="0"/>
              </a:spcAft>
              <a:buSzPts val="1000"/>
              <a:buFont typeface="Courier New" panose="02070309020205020404" pitchFamily="49" charset="0"/>
              <a:buChar char="o"/>
              <a:tabLst>
                <a:tab pos="685800" algn="l"/>
              </a:tabLst>
            </a:pPr>
            <a:r>
              <a:rPr lang="es-ES_tradnl" sz="1400" dirty="0" err="1"/>
              <a:t>Continuous</a:t>
            </a:r>
            <a:r>
              <a:rPr lang="es-ES_tradnl" sz="1400" dirty="0"/>
              <a:t> </a:t>
            </a:r>
            <a:r>
              <a:rPr lang="es-ES_tradnl" sz="1400" dirty="0" err="1"/>
              <a:t>Integration</a:t>
            </a:r>
            <a:r>
              <a:rPr lang="es-ES_tradnl" sz="1400" dirty="0"/>
              <a:t> (</a:t>
            </a:r>
            <a:r>
              <a:rPr lang="es-ES" sz="1400" dirty="0" err="1"/>
              <a:t>e.g</a:t>
            </a:r>
            <a:r>
              <a:rPr lang="es-ES" sz="1400" dirty="0"/>
              <a:t>. Jenkins, TFS, …)</a:t>
            </a:r>
            <a:r>
              <a:rPr lang="es-ES_tradnl" sz="1400" dirty="0"/>
              <a:t> </a:t>
            </a:r>
            <a:endParaRPr lang="es-ES" sz="1400" dirty="0"/>
          </a:p>
          <a:p>
            <a:pPr marL="742950" lvl="1" indent="-285750">
              <a:spcAft>
                <a:spcPts val="0"/>
              </a:spcAft>
              <a:buSzPts val="1000"/>
              <a:buFont typeface="Courier New" panose="02070309020205020404" pitchFamily="49" charset="0"/>
              <a:buChar char="o"/>
              <a:tabLst>
                <a:tab pos="685800" algn="l"/>
              </a:tabLst>
            </a:pPr>
            <a:r>
              <a:rPr lang="es-ES_tradnl" sz="1400" dirty="0" err="1"/>
              <a:t>Version</a:t>
            </a:r>
            <a:r>
              <a:rPr lang="es-ES_tradnl" sz="1400" dirty="0"/>
              <a:t> </a:t>
            </a:r>
            <a:r>
              <a:rPr lang="es-ES_tradnl" sz="1400" dirty="0" err="1"/>
              <a:t>Deployment</a:t>
            </a:r>
            <a:r>
              <a:rPr lang="es-ES_tradnl" sz="1400" dirty="0"/>
              <a:t>(</a:t>
            </a:r>
            <a:r>
              <a:rPr lang="es-ES" sz="1400" dirty="0" err="1"/>
              <a:t>e.g</a:t>
            </a:r>
            <a:r>
              <a:rPr lang="es-ES" sz="1400" dirty="0"/>
              <a:t>. </a:t>
            </a:r>
            <a:r>
              <a:rPr lang="es-ES" sz="1400" dirty="0" err="1"/>
              <a:t>VMWare</a:t>
            </a:r>
            <a:r>
              <a:rPr lang="es-ES" sz="1400" dirty="0"/>
              <a:t>, Docker,…)</a:t>
            </a:r>
            <a:r>
              <a:rPr lang="es-ES_tradnl" sz="1400" dirty="0"/>
              <a:t> </a:t>
            </a:r>
            <a:endParaRPr lang="es-ES" sz="1400" dirty="0"/>
          </a:p>
          <a:p>
            <a:pPr>
              <a:spcAft>
                <a:spcPts val="0"/>
              </a:spcAft>
            </a:pPr>
            <a:r>
              <a:rPr lang="es-ES" sz="1400" dirty="0"/>
              <a:t>Ubicación Madrid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xmlns="" id="{318CD467-D1D5-4070-8E16-B49613450591}"/>
              </a:ext>
            </a:extLst>
          </p:cNvPr>
          <p:cNvSpPr txBox="1"/>
          <p:nvPr/>
        </p:nvSpPr>
        <p:spPr>
          <a:xfrm>
            <a:off x="6677637" y="2898974"/>
            <a:ext cx="253347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err="1"/>
              <a:t>What</a:t>
            </a:r>
            <a:r>
              <a:rPr lang="es-ES" b="1" dirty="0"/>
              <a:t> I </a:t>
            </a:r>
            <a:r>
              <a:rPr lang="es-ES" b="1" dirty="0" err="1"/>
              <a:t>know</a:t>
            </a:r>
            <a:r>
              <a:rPr lang="es-ES" b="1" dirty="0"/>
              <a:t> </a:t>
            </a:r>
            <a:r>
              <a:rPr lang="es-ES" b="1" dirty="0" err="1"/>
              <a:t>asking</a:t>
            </a:r>
            <a:r>
              <a:rPr lang="es-ES" b="1" dirty="0"/>
              <a:t> </a:t>
            </a:r>
            <a:r>
              <a:rPr lang="es-ES" b="1" dirty="0" err="1"/>
              <a:t>it</a:t>
            </a:r>
            <a:r>
              <a:rPr lang="es-ES" dirty="0"/>
              <a:t/>
            </a:r>
            <a:br>
              <a:rPr lang="es-ES" dirty="0"/>
            </a:b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28.000€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Work by objectives in a consolidated project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 overtime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Young Engineers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9961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8">
            <a:extLst>
              <a:ext uri="{FF2B5EF4-FFF2-40B4-BE49-F238E27FC236}">
                <a16:creationId xmlns:a16="http://schemas.microsoft.com/office/drawing/2014/main" xmlns="" id="{896AE4E0-DC79-4E68-9137-1B224AC300BA}"/>
              </a:ext>
            </a:extLst>
          </p:cNvPr>
          <p:cNvSpPr/>
          <p:nvPr/>
        </p:nvSpPr>
        <p:spPr>
          <a:xfrm>
            <a:off x="-67112" y="5894396"/>
            <a:ext cx="9144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800" dirty="0">
                <a:solidFill>
                  <a:srgbClr val="000000"/>
                </a:solidFill>
              </a:rPr>
              <a:t>Job Offer 2</a:t>
            </a:r>
            <a:endParaRPr lang="en-GB" sz="2800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xmlns="" id="{0AA433BB-612F-4E1A-9C16-863BFE86B9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2709" y="332736"/>
            <a:ext cx="5111429" cy="4304361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xmlns="" id="{1AA26D59-35AC-49BF-B219-B44FFAA2ED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478094"/>
            <a:ext cx="4743450" cy="1095375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xmlns="" id="{9C89690F-B7D0-404E-AB2E-D195DE3DC3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3408" y="4478094"/>
            <a:ext cx="4800592" cy="1419223"/>
          </a:xfrm>
          <a:prstGeom prst="rect">
            <a:avLst/>
          </a:prstGeom>
        </p:spPr>
      </p:pic>
      <p:pic>
        <p:nvPicPr>
          <p:cNvPr id="5126" name="Picture 6" descr="Resultado de imagen de linkedin">
            <a:extLst>
              <a:ext uri="{FF2B5EF4-FFF2-40B4-BE49-F238E27FC236}">
                <a16:creationId xmlns:a16="http://schemas.microsoft.com/office/drawing/2014/main" xmlns="" id="{00DEC1D1-1B98-44BE-B0A2-22580F4BB3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5319" y="637563"/>
            <a:ext cx="2831943" cy="934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403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xmlns="" id="{7A95ABCF-28C2-4FC2-9CA3-6F08A4E7012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11" t="4547" r="19564" b="36514"/>
          <a:stretch/>
        </p:blipFill>
        <p:spPr>
          <a:xfrm rot="16200000">
            <a:off x="2079044" y="1699373"/>
            <a:ext cx="4030353" cy="3725182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xmlns="" id="{2EC2BA4F-7924-42CE-94B7-86C0F8523C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04282" y="0"/>
            <a:ext cx="102533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032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xmlns="" id="{328F1330-2317-4E29-B988-39403D1A38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457" y="3880718"/>
            <a:ext cx="8824782" cy="989187"/>
          </a:xfrm>
        </p:spPr>
        <p:txBody>
          <a:bodyPr>
            <a:normAutofit fontScale="90000"/>
          </a:bodyPr>
          <a:lstStyle/>
          <a:p>
            <a:r>
              <a:rPr lang="es-ES" dirty="0"/>
              <a:t/>
            </a:r>
            <a:br>
              <a:rPr lang="es-ES" dirty="0"/>
            </a:br>
            <a:r>
              <a:rPr lang="es-ES" dirty="0"/>
              <a:t/>
            </a:r>
            <a:br>
              <a:rPr lang="es-ES" dirty="0"/>
            </a:br>
            <a:r>
              <a:rPr lang="es-ES" dirty="0"/>
              <a:t>Professional </a:t>
            </a:r>
            <a:r>
              <a:rPr lang="es-ES" dirty="0" err="1"/>
              <a:t>Activities</a:t>
            </a:r>
            <a:r>
              <a:rPr lang="es-ES" dirty="0"/>
              <a:t> &amp;</a:t>
            </a:r>
            <a:br>
              <a:rPr lang="es-ES" dirty="0"/>
            </a:br>
            <a:r>
              <a:rPr lang="hr-HR" dirty="0"/>
              <a:t>IEEE </a:t>
            </a:r>
            <a:r>
              <a:rPr lang="en-GB" dirty="0"/>
              <a:t>Region 8 Young Professionals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xmlns="" id="{7A8A24A9-868A-4F06-8036-96DA37BB7AEE}"/>
              </a:ext>
            </a:extLst>
          </p:cNvPr>
          <p:cNvSpPr txBox="1">
            <a:spLocks/>
          </p:cNvSpPr>
          <p:nvPr/>
        </p:nvSpPr>
        <p:spPr>
          <a:xfrm>
            <a:off x="207761" y="4869905"/>
            <a:ext cx="3894455" cy="989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66A1"/>
              </a:buClr>
              <a:buFont typeface="LucidaGrande" charset="0"/>
              <a:buNone/>
              <a:defRPr sz="2800" b="1" i="1" kern="1200">
                <a:solidFill>
                  <a:schemeClr val="tx1">
                    <a:lumMod val="50000"/>
                    <a:lumOff val="50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66A1"/>
              </a:buClr>
              <a:buFont typeface="LucidaGrande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66A1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66A1"/>
              </a:buClr>
              <a:buFont typeface="Wingdings" charset="2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66A1"/>
              </a:buClr>
              <a:buFont typeface="Courier New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6A1"/>
              </a:buClr>
              <a:buSzTx/>
              <a:buFont typeface="LucidaGrande" charset="0"/>
              <a:buNone/>
              <a:tabLst/>
              <a:defRPr/>
            </a:pPr>
            <a:r>
              <a:rPr kumimoji="0" lang="hr-HR" sz="1800" b="1" i="1" u="none" strike="noStrike" kern="1200" cap="none" spc="0" normalizeH="0" baseline="0" noProof="0" dirty="0">
                <a:ln>
                  <a:noFill/>
                </a:ln>
                <a:solidFill>
                  <a:srgbClr val="0066A1"/>
                </a:solidFill>
                <a:effectLst/>
                <a:uLnTx/>
                <a:uFillTx/>
                <a:latin typeface="Calibri" charset="0"/>
                <a:cs typeface="Calibri" charset="0"/>
              </a:rPr>
              <a:t>Manuel Ballesteros Carballo</a:t>
            </a:r>
            <a:endParaRPr kumimoji="0" lang="es-ES" sz="1800" b="1" i="1" u="none" strike="noStrike" kern="1200" cap="none" spc="0" normalizeH="0" baseline="0" noProof="0" dirty="0">
              <a:ln>
                <a:noFill/>
              </a:ln>
              <a:solidFill>
                <a:srgbClr val="0066A1"/>
              </a:solidFill>
              <a:effectLst/>
              <a:uLnTx/>
              <a:uFillTx/>
              <a:latin typeface="Calibri" charset="0"/>
              <a:cs typeface="Calibri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6A1"/>
              </a:buClr>
              <a:buSzTx/>
              <a:buFont typeface="LucidaGrande" charset="0"/>
              <a:buNone/>
              <a:tabLst/>
              <a:defRPr/>
            </a:pPr>
            <a:r>
              <a:rPr kumimoji="0" lang="es-ES" sz="1800" b="1" i="1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charset="0"/>
                <a:cs typeface="Calibri" charset="0"/>
              </a:rPr>
              <a:t>IEEE R8 YP </a:t>
            </a:r>
            <a:r>
              <a:rPr kumimoji="0" lang="es-ES" sz="1800" b="1" i="1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charset="0"/>
                <a:cs typeface="Calibri" charset="0"/>
              </a:rPr>
              <a:t>Member</a:t>
            </a:r>
            <a:r>
              <a:rPr kumimoji="0" lang="es-ES" sz="1800" b="1" i="1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charset="0"/>
                <a:cs typeface="Calibri" charset="0"/>
              </a:rPr>
              <a:t> &amp; SCADA </a:t>
            </a:r>
            <a:r>
              <a:rPr kumimoji="0" lang="es-ES" sz="1800" b="1" i="1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charset="0"/>
                <a:cs typeface="Calibri" charset="0"/>
              </a:rPr>
              <a:t>Engineer</a:t>
            </a:r>
            <a:endParaRPr kumimoji="0" lang="es-ES" sz="1800" b="1" i="1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charset="0"/>
              <a:cs typeface="Calibri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6A1"/>
              </a:buClr>
              <a:buSzTx/>
              <a:buFont typeface="LucidaGrande" charset="0"/>
              <a:buNone/>
              <a:tabLst/>
              <a:defRPr/>
            </a:pPr>
            <a:r>
              <a:rPr kumimoji="0" lang="es-ES" sz="1800" b="1" i="1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charset="0"/>
                <a:cs typeface="Calibri" charset="0"/>
              </a:rPr>
              <a:t>m.ballesteros.carballo@ieee.org</a:t>
            </a:r>
            <a:endParaRPr kumimoji="0" lang="en-GB" sz="1800" b="1" i="1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charset="0"/>
              <a:cs typeface="Calibri" charset="0"/>
            </a:endParaRPr>
          </a:p>
        </p:txBody>
      </p:sp>
      <p:sp>
        <p:nvSpPr>
          <p:cNvPr id="7" name="Subtitle 1">
            <a:extLst>
              <a:ext uri="{FF2B5EF4-FFF2-40B4-BE49-F238E27FC236}">
                <a16:creationId xmlns:a16="http://schemas.microsoft.com/office/drawing/2014/main" xmlns="" id="{CE2AEF80-9DA9-4BC4-892D-CB8CDA78A5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1134" y="5471157"/>
            <a:ext cx="7772400" cy="1275747"/>
          </a:xfrm>
        </p:spPr>
        <p:txBody>
          <a:bodyPr/>
          <a:lstStyle/>
          <a:p>
            <a:endParaRPr lang="en-US" dirty="0"/>
          </a:p>
          <a:p>
            <a:pPr algn="ctr"/>
            <a:r>
              <a:rPr lang="en-US" dirty="0"/>
              <a:t>Let's explore the IEEE YP world together</a:t>
            </a:r>
            <a:endParaRPr lang="pt-PT" dirty="0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xmlns="" id="{098187C0-204D-41A6-B041-7B05D4FC707F}"/>
              </a:ext>
            </a:extLst>
          </p:cNvPr>
          <p:cNvSpPr txBox="1">
            <a:spLocks/>
          </p:cNvSpPr>
          <p:nvPr/>
        </p:nvSpPr>
        <p:spPr>
          <a:xfrm>
            <a:off x="4729428" y="5132522"/>
            <a:ext cx="3475006" cy="989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66A1"/>
              </a:buClr>
              <a:buFont typeface="LucidaGrande" charset="0"/>
              <a:buNone/>
              <a:defRPr sz="2800" b="1" i="1" kern="1200">
                <a:solidFill>
                  <a:schemeClr val="tx1">
                    <a:lumMod val="50000"/>
                    <a:lumOff val="50000"/>
                  </a:schemeClr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66A1"/>
              </a:buClr>
              <a:buFont typeface="LucidaGrande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66A1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66A1"/>
              </a:buClr>
              <a:buFont typeface="Wingdings" charset="2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66A1"/>
              </a:buClr>
              <a:buFont typeface="Courier New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6A1"/>
              </a:buClr>
              <a:buSzTx/>
              <a:buFont typeface="LucidaGrande" charset="0"/>
              <a:buNone/>
              <a:tabLst/>
              <a:defRPr/>
            </a:pPr>
            <a:r>
              <a:rPr kumimoji="0" lang="es-ES" sz="1800" b="1" i="1" u="none" strike="noStrike" kern="1200" cap="none" spc="0" normalizeH="0" baseline="0" noProof="0" dirty="0" err="1">
                <a:ln>
                  <a:noFill/>
                </a:ln>
                <a:solidFill>
                  <a:srgbClr val="0066A1"/>
                </a:solidFill>
                <a:effectLst/>
                <a:uLnTx/>
                <a:uFillTx/>
                <a:latin typeface="Calibri" charset="0"/>
                <a:cs typeface="Calibri" charset="0"/>
              </a:rPr>
              <a:t>a.k.a</a:t>
            </a:r>
            <a:r>
              <a:rPr kumimoji="0" lang="es-ES" sz="1800" b="1" i="1" u="none" strike="noStrike" kern="1200" cap="none" spc="0" normalizeH="0" baseline="0" noProof="0" dirty="0">
                <a:ln>
                  <a:noFill/>
                </a:ln>
                <a:solidFill>
                  <a:srgbClr val="0066A1"/>
                </a:solidFill>
                <a:effectLst/>
                <a:uLnTx/>
                <a:uFillTx/>
                <a:latin typeface="Calibri" charset="0"/>
                <a:cs typeface="Calibri" charset="0"/>
              </a:rPr>
              <a:t>. – Professional </a:t>
            </a:r>
            <a:r>
              <a:rPr kumimoji="0" lang="es-ES" sz="1800" b="1" i="1" u="none" strike="noStrike" kern="1200" cap="none" spc="0" normalizeH="0" baseline="0" noProof="0" dirty="0" err="1">
                <a:ln>
                  <a:noFill/>
                </a:ln>
                <a:solidFill>
                  <a:srgbClr val="0066A1"/>
                </a:solidFill>
                <a:effectLst/>
                <a:uLnTx/>
                <a:uFillTx/>
                <a:latin typeface="Calibri" charset="0"/>
                <a:cs typeface="Calibri" charset="0"/>
              </a:rPr>
              <a:t>Development</a:t>
            </a:r>
            <a:endParaRPr kumimoji="0" lang="en-GB" sz="1800" b="1" i="1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8471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xmlns="" id="{DFFE6A42-CB1E-403C-B74B-031B0CB16ECB}"/>
              </a:ext>
            </a:extLst>
          </p:cNvPr>
          <p:cNvSpPr txBox="1">
            <a:spLocks/>
          </p:cNvSpPr>
          <p:nvPr/>
        </p:nvSpPr>
        <p:spPr>
          <a:xfrm>
            <a:off x="365030" y="603948"/>
            <a:ext cx="7772400" cy="73501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500" dirty="0">
                <a:solidFill>
                  <a:schemeClr val="accent1"/>
                </a:solidFill>
              </a:rPr>
              <a:t>What </a:t>
            </a:r>
            <a:r>
              <a:rPr lang="hr-HR" sz="4500" dirty="0" err="1">
                <a:solidFill>
                  <a:schemeClr val="accent1"/>
                </a:solidFill>
              </a:rPr>
              <a:t>sorcery</a:t>
            </a:r>
            <a:r>
              <a:rPr lang="hr-HR" sz="4500" dirty="0">
                <a:solidFill>
                  <a:schemeClr val="accent1"/>
                </a:solidFill>
              </a:rPr>
              <a:t> </a:t>
            </a:r>
            <a:r>
              <a:rPr lang="hr-HR" sz="4500" dirty="0" err="1">
                <a:solidFill>
                  <a:schemeClr val="accent1"/>
                </a:solidFill>
              </a:rPr>
              <a:t>is</a:t>
            </a:r>
            <a:r>
              <a:rPr lang="hr-HR" sz="4500" dirty="0">
                <a:solidFill>
                  <a:schemeClr val="accent1"/>
                </a:solidFill>
              </a:rPr>
              <a:t> </a:t>
            </a:r>
            <a:r>
              <a:rPr lang="hr-HR" sz="4500" dirty="0" err="1">
                <a:solidFill>
                  <a:schemeClr val="accent1"/>
                </a:solidFill>
              </a:rPr>
              <a:t>this</a:t>
            </a:r>
            <a:r>
              <a:rPr lang="en-US" sz="4500" dirty="0">
                <a:solidFill>
                  <a:schemeClr val="accent1"/>
                </a:solidFill>
              </a:rPr>
              <a:t>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clrChange>
              <a:clrFrom>
                <a:srgbClr val="E8FAFA"/>
              </a:clrFrom>
              <a:clrTo>
                <a:srgbClr val="E8FAFA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200"/>
                    </a14:imgEffect>
                    <a14:imgEffect>
                      <a14:saturation sat="6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3979" y="3925925"/>
            <a:ext cx="3716040" cy="2123451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xmlns="" id="{7642F48F-EEE7-4B4F-AA26-DBE5917D59B5}"/>
              </a:ext>
            </a:extLst>
          </p:cNvPr>
          <p:cNvSpPr/>
          <p:nvPr/>
        </p:nvSpPr>
        <p:spPr>
          <a:xfrm>
            <a:off x="373576" y="3289094"/>
            <a:ext cx="413555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dirty="0">
                <a:solidFill>
                  <a:srgbClr val="000000"/>
                </a:solidFill>
              </a:rPr>
              <a:t>From the first degree up to </a:t>
            </a:r>
            <a:r>
              <a:rPr lang="en-GB" sz="2000" b="1" dirty="0">
                <a:solidFill>
                  <a:srgbClr val="7030A0"/>
                </a:solidFill>
              </a:rPr>
              <a:t>15 years </a:t>
            </a:r>
            <a:r>
              <a:rPr lang="en-GB" dirty="0">
                <a:solidFill>
                  <a:srgbClr val="000000"/>
                </a:solidFill>
              </a:rPr>
              <a:t>later</a:t>
            </a:r>
            <a:endParaRPr lang="en-GB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xmlns="" id="{B75D8CD3-BAD9-40CE-851A-83B411E2175A}"/>
              </a:ext>
            </a:extLst>
          </p:cNvPr>
          <p:cNvSpPr/>
          <p:nvPr/>
        </p:nvSpPr>
        <p:spPr>
          <a:xfrm>
            <a:off x="5734377" y="3240187"/>
            <a:ext cx="23730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dirty="0">
                <a:solidFill>
                  <a:srgbClr val="000000"/>
                </a:solidFill>
              </a:rPr>
              <a:t>Develop your Soft Skills</a:t>
            </a:r>
            <a:endParaRPr lang="en-GB" dirty="0"/>
          </a:p>
        </p:txBody>
      </p:sp>
      <p:sp>
        <p:nvSpPr>
          <p:cNvPr id="8" name="Título 3">
            <a:extLst>
              <a:ext uri="{FF2B5EF4-FFF2-40B4-BE49-F238E27FC236}">
                <a16:creationId xmlns:a16="http://schemas.microsoft.com/office/drawing/2014/main" xmlns="" id="{75E8BD95-4AC2-4BB1-9BAC-37CB85747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4322" y="1537006"/>
            <a:ext cx="3276213" cy="1399712"/>
          </a:xfrm>
        </p:spPr>
        <p:txBody>
          <a:bodyPr/>
          <a:lstStyle/>
          <a:p>
            <a:r>
              <a:rPr lang="en-US" sz="4400" dirty="0"/>
              <a:t>Professional</a:t>
            </a:r>
            <a:br>
              <a:rPr lang="en-US" sz="4400" dirty="0"/>
            </a:br>
            <a:r>
              <a:rPr lang="en-US" sz="4400" dirty="0"/>
              <a:t> Activities</a:t>
            </a:r>
            <a:endParaRPr lang="es-ES" sz="4400"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xmlns="" id="{0F70CB62-104D-46B2-A549-2AC31A3E8F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480" y="1537006"/>
            <a:ext cx="2743200" cy="1633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757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xmlns="" id="{6A2FAAA3-4C6A-49FC-AEF5-1FED892C34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805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8">
            <a:extLst>
              <a:ext uri="{FF2B5EF4-FFF2-40B4-BE49-F238E27FC236}">
                <a16:creationId xmlns:a16="http://schemas.microsoft.com/office/drawing/2014/main" xmlns="" id="{896AE4E0-DC79-4E68-9137-1B224AC300BA}"/>
              </a:ext>
            </a:extLst>
          </p:cNvPr>
          <p:cNvSpPr/>
          <p:nvPr/>
        </p:nvSpPr>
        <p:spPr>
          <a:xfrm>
            <a:off x="-67112" y="5894396"/>
            <a:ext cx="9144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800" dirty="0">
                <a:solidFill>
                  <a:srgbClr val="000000"/>
                </a:solidFill>
              </a:rPr>
              <a:t>Manager vs Leader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3090128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www.genglobal.org/sites/default/files/styles/logo_image/public/GE_WEEK.png?itok=brJwfYT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3070" y="2995196"/>
            <a:ext cx="2445119" cy="815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rcRect l="3594" t="-6620" r="6010" b="-2544"/>
          <a:stretch/>
        </p:blipFill>
        <p:spPr>
          <a:xfrm>
            <a:off x="0" y="0"/>
            <a:ext cx="9143999" cy="390114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996266" y="4777135"/>
            <a:ext cx="5147734" cy="1378932"/>
          </a:xfrm>
        </p:spPr>
        <p:txBody>
          <a:bodyPr>
            <a:normAutofit fontScale="92500" lnSpcReduction="20000"/>
          </a:bodyPr>
          <a:lstStyle/>
          <a:p>
            <a:r>
              <a:rPr lang="hr-HR" sz="2000" dirty="0"/>
              <a:t>Power and </a:t>
            </a:r>
            <a:r>
              <a:rPr lang="es-ES" sz="2000" dirty="0"/>
              <a:t>E</a:t>
            </a:r>
            <a:r>
              <a:rPr lang="hr-HR" sz="2000" dirty="0"/>
              <a:t>nergy sector (initially)</a:t>
            </a:r>
          </a:p>
          <a:p>
            <a:r>
              <a:rPr lang="hr-HR" sz="2000" dirty="0"/>
              <a:t>Pilot </a:t>
            </a:r>
            <a:r>
              <a:rPr lang="hr-HR" sz="2000" dirty="0" err="1"/>
              <a:t>in</a:t>
            </a:r>
            <a:r>
              <a:rPr lang="hr-HR" sz="2000" dirty="0"/>
              <a:t> </a:t>
            </a:r>
            <a:r>
              <a:rPr lang="hr-HR" sz="2000" dirty="0" err="1"/>
              <a:t>Germany</a:t>
            </a:r>
            <a:r>
              <a:rPr lang="hr-HR" sz="2000" dirty="0"/>
              <a:t> </a:t>
            </a:r>
            <a:r>
              <a:rPr lang="hr-HR" sz="2000" dirty="0" err="1"/>
              <a:t>and</a:t>
            </a:r>
            <a:r>
              <a:rPr lang="hr-HR" sz="2000" dirty="0"/>
              <a:t> </a:t>
            </a:r>
            <a:r>
              <a:rPr lang="hr-HR" sz="2000" dirty="0" err="1"/>
              <a:t>Italy</a:t>
            </a:r>
            <a:endParaRPr lang="hr-HR" sz="2000" dirty="0"/>
          </a:p>
          <a:p>
            <a:r>
              <a:rPr lang="hr-HR" sz="2000" dirty="0"/>
              <a:t>Company / </a:t>
            </a:r>
            <a:r>
              <a:rPr lang="es-ES" sz="2000" dirty="0"/>
              <a:t>U</a:t>
            </a:r>
            <a:r>
              <a:rPr lang="hr-HR" sz="2000" dirty="0"/>
              <a:t>niversity</a:t>
            </a:r>
            <a:endParaRPr lang="es-ES" sz="2000" dirty="0"/>
          </a:p>
          <a:p>
            <a:r>
              <a:rPr lang="es-ES" sz="2000" dirty="0" err="1"/>
              <a:t>Tailored</a:t>
            </a:r>
            <a:r>
              <a:rPr lang="es-ES" sz="2000" dirty="0"/>
              <a:t> </a:t>
            </a:r>
            <a:r>
              <a:rPr lang="es-ES" sz="2000" dirty="0" err="1"/>
              <a:t>industry</a:t>
            </a:r>
            <a:r>
              <a:rPr lang="es-ES" sz="2000" dirty="0"/>
              <a:t> YP</a:t>
            </a:r>
            <a:endParaRPr lang="hr-HR" sz="2000" dirty="0"/>
          </a:p>
        </p:txBody>
      </p:sp>
      <p:sp>
        <p:nvSpPr>
          <p:cNvPr id="20" name="Title 1"/>
          <p:cNvSpPr txBox="1">
            <a:spLocks/>
          </p:cNvSpPr>
          <p:nvPr/>
        </p:nvSpPr>
        <p:spPr>
          <a:xfrm>
            <a:off x="389467" y="4466158"/>
            <a:ext cx="8134350" cy="42764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>
                <a:solidFill>
                  <a:srgbClr val="0066A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endParaRPr lang="hr-HR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xmlns="" id="{4FCA13C1-D45A-4476-B8F8-FD0A49060A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292" y="4120805"/>
            <a:ext cx="7886700" cy="553336"/>
          </a:xfrm>
        </p:spPr>
        <p:txBody>
          <a:bodyPr/>
          <a:lstStyle/>
          <a:p>
            <a:r>
              <a:rPr lang="en-US" dirty="0"/>
              <a:t>Distinguished Lecturers to companies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455684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8">
            <a:extLst>
              <a:ext uri="{FF2B5EF4-FFF2-40B4-BE49-F238E27FC236}">
                <a16:creationId xmlns:a16="http://schemas.microsoft.com/office/drawing/2014/main" xmlns="" id="{896AE4E0-DC79-4E68-9137-1B224AC300BA}"/>
              </a:ext>
            </a:extLst>
          </p:cNvPr>
          <p:cNvSpPr/>
          <p:nvPr/>
        </p:nvSpPr>
        <p:spPr>
          <a:xfrm>
            <a:off x="-142613" y="5793728"/>
            <a:ext cx="9144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4400" b="1" dirty="0" err="1">
                <a:solidFill>
                  <a:srgbClr val="000000"/>
                </a:solidFill>
              </a:rPr>
              <a:t>Entrepeneurship</a:t>
            </a:r>
            <a:endParaRPr lang="en-GB" sz="2800" b="1" dirty="0"/>
          </a:p>
        </p:txBody>
      </p:sp>
      <p:pic>
        <p:nvPicPr>
          <p:cNvPr id="2050" name="Picture 2" descr="Resultado de imagen de boy rocket">
            <a:extLst>
              <a:ext uri="{FF2B5EF4-FFF2-40B4-BE49-F238E27FC236}">
                <a16:creationId xmlns:a16="http://schemas.microsoft.com/office/drawing/2014/main" xmlns="" id="{9303B6C4-FD27-4A01-9B48-E274C8D861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818755"/>
            <a:ext cx="9269835" cy="6612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2099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2383" y="1213520"/>
            <a:ext cx="7886700" cy="422999"/>
          </a:xfrm>
        </p:spPr>
        <p:txBody>
          <a:bodyPr/>
          <a:lstStyle/>
          <a:p>
            <a:r>
              <a:rPr lang="hr-HR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 Technical entrepreneurship</a:t>
            </a:r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306" y="1722315"/>
            <a:ext cx="7256477" cy="3046207"/>
          </a:xfrm>
          <a:prstGeom prst="rect">
            <a:avLst/>
          </a:prstGeom>
        </p:spPr>
      </p:pic>
      <p:sp>
        <p:nvSpPr>
          <p:cNvPr id="12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292366" y="4854318"/>
            <a:ext cx="5147734" cy="1697770"/>
          </a:xfrm>
        </p:spPr>
        <p:txBody>
          <a:bodyPr>
            <a:normAutofit/>
          </a:bodyPr>
          <a:lstStyle/>
          <a:p>
            <a:r>
              <a:rPr lang="hr-HR" sz="1800" dirty="0" err="1"/>
              <a:t>Together</a:t>
            </a:r>
            <a:r>
              <a:rPr lang="hr-HR" sz="1800" dirty="0"/>
              <a:t> </a:t>
            </a:r>
            <a:r>
              <a:rPr lang="hr-HR" sz="1800" dirty="0" err="1"/>
              <a:t>with</a:t>
            </a:r>
            <a:r>
              <a:rPr lang="hr-HR" sz="1800" dirty="0"/>
              <a:t> R8 PEA, </a:t>
            </a:r>
            <a:r>
              <a:rPr lang="hr-HR" sz="1800" dirty="0" err="1"/>
              <a:t>collaboration</a:t>
            </a:r>
            <a:r>
              <a:rPr lang="hr-HR" sz="1800" dirty="0"/>
              <a:t> </a:t>
            </a:r>
            <a:r>
              <a:rPr lang="hr-HR" sz="1800" dirty="0" err="1"/>
              <a:t>with</a:t>
            </a:r>
            <a:r>
              <a:rPr lang="hr-HR" sz="1800" dirty="0"/>
              <a:t> </a:t>
            </a:r>
            <a:r>
              <a:rPr lang="hr-HR" sz="1800" dirty="0" err="1"/>
              <a:t>AfI</a:t>
            </a:r>
            <a:r>
              <a:rPr lang="hr-HR" sz="1800" dirty="0"/>
              <a:t> &amp; SAC</a:t>
            </a:r>
          </a:p>
          <a:p>
            <a:r>
              <a:rPr lang="hr-HR" sz="1800" dirty="0"/>
              <a:t>110 </a:t>
            </a:r>
            <a:r>
              <a:rPr lang="hr-HR" sz="1800" dirty="0" err="1"/>
              <a:t>ambassadors</a:t>
            </a:r>
            <a:r>
              <a:rPr lang="hr-HR" sz="1800" dirty="0"/>
              <a:t> </a:t>
            </a:r>
            <a:r>
              <a:rPr lang="hr-HR" sz="1800" dirty="0" err="1"/>
              <a:t>from</a:t>
            </a:r>
            <a:r>
              <a:rPr lang="hr-HR" sz="1800" dirty="0"/>
              <a:t> 35 </a:t>
            </a:r>
            <a:r>
              <a:rPr lang="hr-HR" sz="1800" dirty="0" err="1"/>
              <a:t>sections</a:t>
            </a:r>
            <a:r>
              <a:rPr lang="hr-HR" sz="1800" dirty="0"/>
              <a:t> </a:t>
            </a:r>
            <a:r>
              <a:rPr lang="hr-HR" sz="1800" dirty="0">
                <a:sym typeface="Wingdings" panose="05000000000000000000" pitchFamily="2" charset="2"/>
              </a:rPr>
              <a:t> </a:t>
            </a:r>
            <a:r>
              <a:rPr lang="hr-HR" sz="1800" dirty="0" err="1">
                <a:sym typeface="Wingdings" panose="05000000000000000000" pitchFamily="2" charset="2"/>
              </a:rPr>
              <a:t>s</a:t>
            </a:r>
            <a:r>
              <a:rPr lang="hr-HR" sz="1800" dirty="0" err="1"/>
              <a:t>elected</a:t>
            </a:r>
            <a:r>
              <a:rPr lang="hr-HR" sz="1800" dirty="0"/>
              <a:t> 50+</a:t>
            </a:r>
          </a:p>
          <a:p>
            <a:r>
              <a:rPr lang="hr-HR" sz="1800" dirty="0" err="1"/>
              <a:t>Pitching</a:t>
            </a:r>
            <a:r>
              <a:rPr lang="hr-HR" sz="1800" dirty="0"/>
              <a:t> </a:t>
            </a:r>
            <a:r>
              <a:rPr lang="hr-HR" sz="1800" dirty="0" err="1"/>
              <a:t>competitions</a:t>
            </a:r>
            <a:r>
              <a:rPr lang="hr-HR" sz="1800" dirty="0"/>
              <a:t> </a:t>
            </a:r>
            <a:r>
              <a:rPr lang="hr-HR" sz="1800" dirty="0" err="1"/>
              <a:t>during</a:t>
            </a:r>
            <a:r>
              <a:rPr lang="hr-HR" sz="1800" dirty="0"/>
              <a:t> GEW (Nov. 18-24)</a:t>
            </a:r>
          </a:p>
          <a:p>
            <a:r>
              <a:rPr lang="hr-HR" sz="1800" dirty="0" err="1"/>
              <a:t>Finals</a:t>
            </a:r>
            <a:r>
              <a:rPr lang="hr-HR" sz="1800" dirty="0"/>
              <a:t> at SYP 2020</a:t>
            </a:r>
            <a:endParaRPr lang="en-US" sz="2000" dirty="0"/>
          </a:p>
        </p:txBody>
      </p:sp>
      <p:sp>
        <p:nvSpPr>
          <p:cNvPr id="22" name="Title 1"/>
          <p:cNvSpPr txBox="1">
            <a:spLocks/>
          </p:cNvSpPr>
          <p:nvPr/>
        </p:nvSpPr>
        <p:spPr>
          <a:xfrm>
            <a:off x="628650" y="568071"/>
            <a:ext cx="7886700" cy="55333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1" i="0" kern="1200">
                <a:solidFill>
                  <a:srgbClr val="0066A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r>
              <a:rPr lang="hr-HR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R8 Entrepreneurship Initiative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8326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133" y="764958"/>
            <a:ext cx="4182534" cy="553336"/>
          </a:xfrm>
        </p:spPr>
        <p:txBody>
          <a:bodyPr/>
          <a:lstStyle/>
          <a:p>
            <a:r>
              <a:rPr lang="es-ES" sz="3200" dirty="0" err="1"/>
              <a:t>Talspreneur</a:t>
            </a:r>
            <a:r>
              <a:rPr lang="es-ES" sz="3200" dirty="0"/>
              <a:t> &amp; </a:t>
            </a:r>
            <a:r>
              <a:rPr lang="es-ES" sz="3200" dirty="0" err="1"/>
              <a:t>YPitch</a:t>
            </a:r>
            <a:endParaRPr lang="en-US" sz="3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0102" y="3124197"/>
            <a:ext cx="3328002" cy="1872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102" y="3136463"/>
            <a:ext cx="2808000" cy="187154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9256" y="1460111"/>
            <a:ext cx="2390327" cy="159781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8852" y="1460111"/>
            <a:ext cx="2130416" cy="159781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130" y="1460111"/>
            <a:ext cx="4107078" cy="159781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960" y="3124198"/>
            <a:ext cx="2496000" cy="1872000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376576" y="5846790"/>
            <a:ext cx="914400" cy="6011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7426860" y="5846789"/>
            <a:ext cx="1531100" cy="6011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7">
            <a:extLst>
              <a:ext uri="{FF2B5EF4-FFF2-40B4-BE49-F238E27FC236}">
                <a16:creationId xmlns:a16="http://schemas.microsoft.com/office/drawing/2014/main" xmlns="" id="{CC54F806-8F33-4619-8925-43B17852C95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2812" y="5074737"/>
            <a:ext cx="3631203" cy="1524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780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Resultado de imagen de creativity">
            <a:extLst>
              <a:ext uri="{FF2B5EF4-FFF2-40B4-BE49-F238E27FC236}">
                <a16:creationId xmlns:a16="http://schemas.microsoft.com/office/drawing/2014/main" xmlns="" id="{FFE98E86-BBE3-4D2A-83B1-49125595C9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44" r="11844" b="2169"/>
          <a:stretch/>
        </p:blipFill>
        <p:spPr bwMode="auto">
          <a:xfrm>
            <a:off x="0" y="-848391"/>
            <a:ext cx="9144000" cy="6709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xmlns="" id="{865E1E83-255B-4E84-A755-701868300E0E}"/>
              </a:ext>
            </a:extLst>
          </p:cNvPr>
          <p:cNvSpPr/>
          <p:nvPr/>
        </p:nvSpPr>
        <p:spPr>
          <a:xfrm>
            <a:off x="3540154" y="5979145"/>
            <a:ext cx="206369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3200" b="1" dirty="0">
                <a:solidFill>
                  <a:srgbClr val="000000"/>
                </a:solidFill>
              </a:rPr>
              <a:t>Creativity</a:t>
            </a:r>
            <a:endParaRPr lang="es-ES" sz="3200" dirty="0"/>
          </a:p>
        </p:txBody>
      </p:sp>
    </p:spTree>
    <p:extLst>
      <p:ext uri="{BB962C8B-B14F-4D97-AF65-F5344CB8AC3E}">
        <p14:creationId xmlns:p14="http://schemas.microsoft.com/office/powerpoint/2010/main" val="3218535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5762" y="1244079"/>
            <a:ext cx="7886700" cy="553336"/>
          </a:xfrm>
        </p:spPr>
        <p:txBody>
          <a:bodyPr/>
          <a:lstStyle/>
          <a:p>
            <a:r>
              <a:rPr lang="es-ES" dirty="0" err="1"/>
              <a:t>Creativity</a:t>
            </a:r>
            <a:endParaRPr lang="en-US" dirty="0"/>
          </a:p>
        </p:txBody>
      </p:sp>
      <p:pic>
        <p:nvPicPr>
          <p:cNvPr id="22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513" y="2994870"/>
            <a:ext cx="1831069" cy="1105894"/>
          </a:xfrm>
          <a:prstGeom prst="rect">
            <a:avLst/>
          </a:prstGeom>
          <a:ln>
            <a:noFill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Text Placeholder 3"/>
          <p:cNvSpPr txBox="1">
            <a:spLocks/>
          </p:cNvSpPr>
          <p:nvPr/>
        </p:nvSpPr>
        <p:spPr>
          <a:xfrm>
            <a:off x="3548542" y="2631400"/>
            <a:ext cx="5710107" cy="183346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66A1"/>
              </a:buClr>
              <a:buFont typeface="LucidaGrande" charset="0"/>
              <a:buChar char="▸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66A1"/>
              </a:buClr>
              <a:buFont typeface="LucidaGrande" charset="0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66A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66A1"/>
              </a:buClr>
              <a:buFont typeface="Wingdings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66A1"/>
              </a:buClr>
              <a:buFont typeface="Courier New" charset="0"/>
              <a:buChar char="o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anose="020F0502020204030204" pitchFamily="34" charset="0"/>
              </a:rPr>
              <a:t>Awards IEEE - Loyalty and recognition</a:t>
            </a:r>
          </a:p>
          <a:p>
            <a:pPr marL="0" indent="0">
              <a:buNone/>
            </a:pPr>
            <a:r>
              <a:rPr lang="es-ES" u="sng" dirty="0">
                <a:hlinkClick r:id="rId3"/>
              </a:rPr>
              <a:t>https://www.ieee.org/about/awards/index.html</a:t>
            </a:r>
            <a:r>
              <a:rPr lang="es-ES" dirty="0"/>
              <a:t> </a:t>
            </a:r>
          </a:p>
          <a:p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  <a:p>
            <a:r>
              <a:rPr lang="pt-PT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Contribute to your personal development</a:t>
            </a: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8791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1_Theme 1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eme 1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1816</TotalTime>
  <Words>283</Words>
  <Application>Microsoft Office PowerPoint</Application>
  <PresentationFormat>Presentación en pantalla (4:3)</PresentationFormat>
  <Paragraphs>81</Paragraphs>
  <Slides>19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2</vt:i4>
      </vt:variant>
      <vt:variant>
        <vt:lpstr>Títulos de diapositiva</vt:lpstr>
      </vt:variant>
      <vt:variant>
        <vt:i4>19</vt:i4>
      </vt:variant>
    </vt:vector>
  </HeadingPairs>
  <TitlesOfParts>
    <vt:vector size="21" baseType="lpstr">
      <vt:lpstr>1_Theme 1</vt:lpstr>
      <vt:lpstr>Theme 1</vt:lpstr>
      <vt:lpstr>  Professional Activities &amp; IEEE Region 8 Young Professionals</vt:lpstr>
      <vt:lpstr>Professional  Activities</vt:lpstr>
      <vt:lpstr>Presentación de PowerPoint</vt:lpstr>
      <vt:lpstr>Distinguished Lecturers to companies</vt:lpstr>
      <vt:lpstr>Presentación de PowerPoint</vt:lpstr>
      <vt:lpstr>- Technical entrepreneurship</vt:lpstr>
      <vt:lpstr>Talspreneur &amp; YPitch</vt:lpstr>
      <vt:lpstr>Presentación de PowerPoint</vt:lpstr>
      <vt:lpstr>Creativity</vt:lpstr>
      <vt:lpstr>Presentación de PowerPoint</vt:lpstr>
      <vt:lpstr>Young employees</vt:lpstr>
      <vt:lpstr>Presentación de PowerPoint</vt:lpstr>
      <vt:lpstr>Region 8 Young Professionals Subcommittee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  Professional Activities &amp; IEEE Region 8 Young Professionals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Jacinto Junquera</dc:creator>
  <cp:lastModifiedBy>IGEE</cp:lastModifiedBy>
  <cp:revision>17</cp:revision>
  <dcterms:created xsi:type="dcterms:W3CDTF">2020-04-04T15:36:24Z</dcterms:created>
  <dcterms:modified xsi:type="dcterms:W3CDTF">2020-04-05T22:42:56Z</dcterms:modified>
</cp:coreProperties>
</file>